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theme/theme2.xml" ContentType="application/vnd.openxmlformats-officedocument.theme+xml"/>
  <Override PartName="/ppt/media/image2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b="def" i="def"/>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b="def" i="def"/>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b="def" i="def"/>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b="def" i="def"/>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4" name="Shape 2054"/>
          <p:cNvSpPr/>
          <p:nvPr>
            <p:ph type="sldImg"/>
          </p:nvPr>
        </p:nvSpPr>
        <p:spPr>
          <a:xfrm>
            <a:off x="1143000" y="685800"/>
            <a:ext cx="4572000" cy="3429000"/>
          </a:xfrm>
          <a:prstGeom prst="rect">
            <a:avLst/>
          </a:prstGeom>
        </p:spPr>
        <p:txBody>
          <a:bodyPr/>
          <a:lstStyle/>
          <a:p>
            <a:pPr/>
          </a:p>
        </p:txBody>
      </p:sp>
      <p:sp>
        <p:nvSpPr>
          <p:cNvPr id="2055" name="Shape 20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72.png"/><Relationship Id="rId9" Type="http://schemas.openxmlformats.org/officeDocument/2006/relationships/image" Target="../media/image96.pn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106.png"/><Relationship Id="rId12" Type="http://schemas.openxmlformats.org/officeDocument/2006/relationships/image" Target="../media/image107.png"/><Relationship Id="rId13" Type="http://schemas.openxmlformats.org/officeDocument/2006/relationships/image" Target="../media/image108.png"/><Relationship Id="rId14" Type="http://schemas.openxmlformats.org/officeDocument/2006/relationships/image" Target="../media/image109.png"/><Relationship Id="rId15" Type="http://schemas.openxmlformats.org/officeDocument/2006/relationships/image" Target="../media/image110.pn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png"/></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2.png"/><Relationship Id="rId3" Type="http://schemas.openxmlformats.org/officeDocument/2006/relationships/image" Target="../media/image9.pn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9.png"/></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112.pn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png"/><Relationship Id="rId3" Type="http://schemas.openxmlformats.org/officeDocument/2006/relationships/image" Target="../media/image9.pn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1.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1.tif"/></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1.tif"/></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tif"/></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0.jpeg"/><Relationship Id="rId6" Type="http://schemas.openxmlformats.org/officeDocument/2006/relationships/image" Target="../media/image1.tif"/></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1.jpeg"/><Relationship Id="rId6" Type="http://schemas.openxmlformats.org/officeDocument/2006/relationships/image" Target="../media/image1.tif"/></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8.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4.jpeg"/><Relationship Id="rId6" Type="http://schemas.openxmlformats.org/officeDocument/2006/relationships/image" Target="../media/image9.png"/><Relationship Id="rId7" Type="http://schemas.openxmlformats.org/officeDocument/2006/relationships/image" Target="../media/image1.tif"/></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8.pn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tif"/></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tif"/></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9.png"/><Relationship Id="rId4" Type="http://schemas.openxmlformats.org/officeDocument/2006/relationships/image" Target="../media/image1.tif"/></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4.png"/><Relationship Id="rId4" Type="http://schemas.openxmlformats.org/officeDocument/2006/relationships/image" Target="../media/image1.tif"/></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30.png"/><Relationship Id="rId6"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1.tif"/></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1.tif"/></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tif"/></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tif"/></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tif"/></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56.png"/><Relationship Id="rId4" Type="http://schemas.openxmlformats.org/officeDocument/2006/relationships/image" Target="../media/image9.png"/><Relationship Id="rId5" Type="http://schemas.openxmlformats.org/officeDocument/2006/relationships/image" Target="../media/image1.tif"/></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 Id="rId6" Type="http://schemas.openxmlformats.org/officeDocument/2006/relationships/image" Target="../media/image1.tif"/></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4.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1.tif"/></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1.tif"/></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9.png"/><Relationship Id="rId4" Type="http://schemas.openxmlformats.org/officeDocument/2006/relationships/image" Target="../media/image79.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23.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3.png"/><Relationship Id="rId14" Type="http://schemas.openxmlformats.org/officeDocument/2006/relationships/image" Target="../media/image72.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 Id="rId3" Type="http://schemas.openxmlformats.org/officeDocument/2006/relationships/image" Target="../media/image9.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85.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73.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80.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_B">
    <p:bg>
      <p:bgPr>
        <a:solidFill>
          <a:srgbClr val="178BD1"/>
        </a:solidFill>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pPr/>
            <a:r>
              <a:t>Title Text</a:t>
            </a:r>
          </a:p>
        </p:txBody>
      </p:sp>
      <p:sp>
        <p:nvSpPr>
          <p:cNvPr id="15" name="Body Level One…"/>
          <p:cNvSpPr txBox="1"/>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Google Shape;29;p2"/>
          <p:cNvSpPr txBox="1"/>
          <p:nvPr>
            <p:ph type="body" sz="quarter" idx="21"/>
          </p:nvPr>
        </p:nvSpPr>
        <p:spPr>
          <a:xfrm>
            <a:off x="562425" y="3862166"/>
            <a:ext cx="8552700" cy="611401"/>
          </a:xfrm>
          <a:prstGeom prst="rect">
            <a:avLst/>
          </a:prstGeom>
        </p:spPr>
        <p:txBody>
          <a:bodyPr/>
          <a:lstStyle/>
          <a:p>
            <a:pPr>
              <a:spcBef>
                <a:spcPts val="0"/>
              </a:spcBef>
              <a:defRPr>
                <a:solidFill>
                  <a:srgbClr val="FFFFFF"/>
                </a:solidFill>
              </a:defRPr>
            </a:pPr>
          </a:p>
        </p:txBody>
      </p:sp>
      <p:sp>
        <p:nvSpPr>
          <p:cNvPr id="17" name="Google Shape;30;p2"/>
          <p:cNvSpPr txBox="1"/>
          <p:nvPr>
            <p:ph type="body" sz="quarter" idx="22"/>
          </p:nvPr>
        </p:nvSpPr>
        <p:spPr>
          <a:xfrm>
            <a:off x="562425" y="5429120"/>
            <a:ext cx="8552700" cy="970801"/>
          </a:xfrm>
          <a:prstGeom prst="rect">
            <a:avLst/>
          </a:prstGeom>
        </p:spPr>
        <p:txBody>
          <a:bodyPr/>
          <a:lstStyle/>
          <a:p>
            <a:pPr>
              <a:spcBef>
                <a:spcPts val="0"/>
              </a:spcBef>
              <a:defRPr b="1" sz="1400">
                <a:solidFill>
                  <a:srgbClr val="FFFFFF"/>
                </a:solidFill>
              </a:defRPr>
            </a:p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p:nvPr>
            <p:ph type="title"/>
          </p:nvPr>
        </p:nvSpPr>
        <p:spPr>
          <a:prstGeom prst="rect">
            <a:avLst/>
          </a:prstGeom>
        </p:spPr>
        <p:txBody>
          <a:bodyPr/>
          <a:lstStyle/>
          <a:p>
            <a:pPr/>
            <a:r>
              <a:t>Title Text</a:t>
            </a:r>
          </a:p>
        </p:txBody>
      </p:sp>
      <p:sp>
        <p:nvSpPr>
          <p:cNvPr id="11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4"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t="0" r="8018" b="0"/>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0" name="Google Shape;1204;p104" descr="Google Shape;1204;p104"/>
              <p:cNvPicPr>
                <a:picLocks noChangeAspect="1"/>
              </p:cNvPicPr>
              <p:nvPr/>
            </p:nvPicPr>
            <p:blipFill>
              <a:blip r:embed="rId4">
                <a:extLst/>
              </a:blip>
              <a:srcRect l="9559" t="0" r="0"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sx="100000" sy="100000" kx="0" ky="0" algn="b" rotWithShape="0" blurRad="457200" dist="0" dir="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sx="100000" sy="100000" kx="0" ky="0" algn="b" rotWithShape="0" blurRad="406400" dist="0" dir="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sx="100000" sy="100000" kx="0" ky="0" algn="b" rotWithShape="0" blurRad="228600" dist="0" dir="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flipH="1" rot="21538484">
                <a:off x="4861" y="1445451"/>
                <a:ext cx="630603" cy="549220"/>
              </a:xfrm>
              <a:prstGeom prst="rect">
                <a:avLst/>
              </a:prstGeom>
              <a:ln w="12700" cap="flat">
                <a:noFill/>
                <a:miter lim="400000"/>
              </a:ln>
              <a:effectLst>
                <a:outerShdw sx="100000" sy="100000" kx="0" ky="0" algn="b" rotWithShape="0" blurRad="355600" dist="0" dir="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sx="100000" sy="100000" kx="0" ky="0" algn="b" rotWithShape="0" blurRad="355600" dist="0" dir="0">
                  <a:srgbClr val="000000">
                    <a:alpha val="70200"/>
                  </a:srgbClr>
                </a:outerShdw>
              </a:effectLst>
            </p:spPr>
          </p:pic>
        </p:grpSp>
      </p:grpSp>
      <p:sp>
        <p:nvSpPr>
          <p:cNvPr id="1856"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sentation Title">
    <p:bg>
      <p:bgPr>
        <a:solidFill>
          <a:srgbClr val="2CB4E1"/>
        </a:solidFill>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b="1" baseline="30000" sz="2100">
                <a:solidFill>
                  <a:srgbClr val="434448"/>
                </a:solidFill>
              </a:defRPr>
            </a:p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l="0" t="0" r="891" b="0"/>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l="0" t="0" r="64170" b="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l="0" t="0" r="0"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879" name="Google Shape;1236;p105" descr="Google Shape;1236;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sp>
        <p:nvSpPr>
          <p:cNvPr id="1883" name="Title Text"/>
          <p:cNvSpPr txBox="1"/>
          <p:nvPr>
            <p:ph type="title"/>
          </p:nvPr>
        </p:nvSpPr>
        <p:spPr>
          <a:xfrm>
            <a:off x="1016237" y="1395542"/>
            <a:ext cx="3120901" cy="1410301"/>
          </a:xfrm>
          <a:prstGeom prst="rect">
            <a:avLst/>
          </a:prstGeom>
        </p:spPr>
        <p:txBody>
          <a:bodyPr lIns="0" tIns="0" rIns="0" bIns="0"/>
          <a:lstStyle>
            <a:lvl1pPr algn="ctr">
              <a:lnSpc>
                <a:spcPct val="90000"/>
              </a:lnSpc>
              <a:defRPr b="1" sz="2900">
                <a:solidFill>
                  <a:srgbClr val="FFFFFF"/>
                </a:solidFill>
              </a:defRPr>
            </a:lvl1pPr>
          </a:lstStyle>
          <a:p>
            <a:pPr/>
            <a:r>
              <a:t>Title Text</a:t>
            </a:r>
          </a:p>
        </p:txBody>
      </p:sp>
      <p:sp>
        <p:nvSpPr>
          <p:cNvPr id="1884" name="Body Level One…"/>
          <p:cNvSpPr txBox="1"/>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b="1" baseline="30000" sz="1700">
                <a:solidFill>
                  <a:srgbClr val="FFFFFF"/>
                </a:solidFill>
              </a:defRPr>
            </a:lvl1pPr>
            <a:lvl2pPr marL="914400" indent="-273050" algn="ctr">
              <a:lnSpc>
                <a:spcPct val="90000"/>
              </a:lnSpc>
              <a:spcBef>
                <a:spcPts val="600"/>
              </a:spcBef>
              <a:buSzPts val="1700"/>
              <a:buChar char="​"/>
              <a:defRPr b="1" baseline="30000" sz="1700">
                <a:solidFill>
                  <a:srgbClr val="FFFFFF"/>
                </a:solidFill>
              </a:defRPr>
            </a:lvl2pPr>
            <a:lvl3pPr marL="1430110" indent="-331560" algn="ctr">
              <a:lnSpc>
                <a:spcPct val="90000"/>
              </a:lnSpc>
              <a:spcBef>
                <a:spcPts val="600"/>
              </a:spcBef>
              <a:buSzPts val="1700"/>
              <a:defRPr b="1" baseline="30000" sz="1700">
                <a:solidFill>
                  <a:srgbClr val="FFFFFF"/>
                </a:solidFill>
              </a:defRPr>
            </a:lvl3pPr>
            <a:lvl4pPr marL="1942570" indent="-386820" algn="ctr">
              <a:lnSpc>
                <a:spcPct val="90000"/>
              </a:lnSpc>
              <a:spcBef>
                <a:spcPts val="600"/>
              </a:spcBef>
              <a:buSzPts val="1700"/>
              <a:defRPr b="1" baseline="30000" sz="1700">
                <a:solidFill>
                  <a:srgbClr val="FFFFFF"/>
                </a:solidFill>
              </a:defRPr>
            </a:lvl4pPr>
            <a:lvl5pPr marL="2206360" indent="-193410" algn="ctr">
              <a:lnSpc>
                <a:spcPct val="90000"/>
              </a:lnSpc>
              <a:spcBef>
                <a:spcPts val="600"/>
              </a:spcBef>
              <a:buSzPts val="1700"/>
              <a:buChar char="​"/>
              <a:defRPr b="1" baseline="30000" sz="1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5" name="Google Shape;1242;p105"/>
          <p:cNvSpPr txBox="1"/>
          <p:nvPr>
            <p:ph type="body" sz="quarter" idx="21"/>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b="1" baseline="30000" sz="1600">
                <a:solidFill>
                  <a:srgbClr val="FFFFFF"/>
                </a:solidFill>
              </a:defRPr>
            </a:pPr>
          </a:p>
        </p:txBody>
      </p:sp>
      <p:pic>
        <p:nvPicPr>
          <p:cNvPr id="1886" name="Google Shape;1243;p105" descr="Google Shape;1243;p105"/>
          <p:cNvPicPr>
            <a:picLocks noChangeAspect="1"/>
          </p:cNvPicPr>
          <p:nvPr/>
        </p:nvPicPr>
        <p:blipFill>
          <a:blip r:embed="rId15">
            <a:extLst/>
          </a:blip>
          <a:srcRect l="0" t="0" r="30719" b="0"/>
          <a:stretch>
            <a:fillRect/>
          </a:stretch>
        </p:blipFill>
        <p:spPr>
          <a:xfrm>
            <a:off x="19159322" y="3081417"/>
            <a:ext cx="779979" cy="1642494"/>
          </a:xfrm>
          <a:prstGeom prst="rect">
            <a:avLst/>
          </a:prstGeom>
          <a:ln w="12700">
            <a:miter lim="400000"/>
          </a:ln>
        </p:spPr>
      </p:pic>
      <p:sp>
        <p:nvSpPr>
          <p:cNvPr id="18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2">
    <p:bg>
      <p:bgPr>
        <a:solidFill>
          <a:srgbClr val="F3EFE4"/>
        </a:solidFill>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p:nvPr>
            <p:ph type="title"/>
          </p:nvPr>
        </p:nvSpPr>
        <p:spPr>
          <a:xfrm>
            <a:off x="539609" y="0"/>
            <a:ext cx="10157401" cy="1146001"/>
          </a:xfrm>
          <a:prstGeom prst="rect">
            <a:avLst/>
          </a:prstGeom>
        </p:spPr>
        <p:txBody>
          <a:bodyPr lIns="0" tIns="0" rIns="0" bIns="0"/>
          <a:lstStyle>
            <a:lvl1pPr>
              <a:lnSpc>
                <a:spcPct val="80000"/>
              </a:lnSpc>
              <a:defRPr b="1" sz="3400">
                <a:solidFill>
                  <a:srgbClr val="434448"/>
                </a:solidFill>
              </a:defRPr>
            </a:lvl1pPr>
          </a:lstStyle>
          <a:p>
            <a:pPr/>
            <a:r>
              <a:t>Title Text</a:t>
            </a:r>
          </a:p>
        </p:txBody>
      </p:sp>
      <p:sp>
        <p:nvSpPr>
          <p:cNvPr id="1896"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897" name="Google Shape;1249;p106"/>
          <p:cNvSpPr txBox="1"/>
          <p:nvPr>
            <p:ph type="body" sz="quarter" idx="21"/>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sp>
        <p:nvSpPr>
          <p:cNvPr id="18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3">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92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2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24" name="Google Shape;1271;p107"/>
          <p:cNvSpPr txBox="1"/>
          <p:nvPr>
            <p:ph type="body" idx="21"/>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t="0"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t="0"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t="0"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t="0" r="0"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4" y="6129287"/>
            <a:ext cx="8173454"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sp>
        <p:nvSpPr>
          <p:cNvPr id="193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4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4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Ap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5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6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61" name="Google Shape;1298;p10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62" name="Google Shape;1299;p109" descr="Google Shape;1299;p109"/>
          <p:cNvPicPr>
            <a:picLocks noChangeAspect="1"/>
          </p:cNvPicPr>
          <p:nvPr/>
        </p:nvPicPr>
        <p:blipFill>
          <a:blip r:embed="rId2">
            <a:extLst/>
          </a:blip>
          <a:srcRect l="1960" t="0" r="0" b="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7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0" y="1698255"/>
              <a:ext cx="6760762"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illtop">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20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sp>
        <p:nvSpPr>
          <p:cNvPr id="200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Welcome Slide Template copy">
    <p:bg>
      <p:bgPr>
        <a:solidFill>
          <a:srgbClr val="D3C099"/>
        </a:solidFill>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4"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t="0" r="8018" b="0"/>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t="0" r="0"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8" name="Google Shape;1356;p113" descr="Google Shape;1356;p113"/>
            <p:cNvPicPr>
              <a:picLocks noChangeAspect="1"/>
            </p:cNvPicPr>
            <p:nvPr/>
          </p:nvPicPr>
          <p:blipFill>
            <a:blip r:embed="rId4">
              <a:extLst/>
            </a:blip>
            <a:srcRect l="9559" t="0" r="0"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olumn">
    <p:spTree>
      <p:nvGrpSpPr>
        <p:cNvPr id="1" name=""/>
        <p:cNvGrpSpPr/>
        <p:nvPr/>
      </p:nvGrpSpPr>
      <p:grpSpPr>
        <a:xfrm>
          <a:off x="0" y="0"/>
          <a:ext cx="0" cy="0"/>
          <a:chOff x="0" y="0"/>
          <a:chExt cx="0" cy="0"/>
        </a:xfrm>
      </p:grpSpPr>
      <p:sp>
        <p:nvSpPr>
          <p:cNvPr id="125" name="Title Text"/>
          <p:cNvSpPr txBox="1"/>
          <p:nvPr>
            <p:ph type="title"/>
          </p:nvPr>
        </p:nvSpPr>
        <p:spPr>
          <a:prstGeom prst="rect">
            <a:avLst/>
          </a:prstGeom>
        </p:spPr>
        <p:txBody>
          <a:bodyPr/>
          <a:lstStyle/>
          <a:p>
            <a:pPr/>
            <a:r>
              <a:t>Title Text</a:t>
            </a:r>
          </a:p>
        </p:txBody>
      </p:sp>
      <p:sp>
        <p:nvSpPr>
          <p:cNvPr id="126" name="Body Level One…"/>
          <p:cNvSpPr txBox="1"/>
          <p:nvPr>
            <p:ph type="body" sz="quarter" idx="1"/>
          </p:nvPr>
        </p:nvSpPr>
        <p:spPr>
          <a:xfrm>
            <a:off x="571500" y="1688083"/>
            <a:ext cx="3429000" cy="4224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7" name="Google Shape;82;p12"/>
          <p:cNvSpPr txBox="1"/>
          <p:nvPr>
            <p:ph type="body" sz="quarter" idx="21"/>
          </p:nvPr>
        </p:nvSpPr>
        <p:spPr>
          <a:xfrm>
            <a:off x="4377366" y="1687800"/>
            <a:ext cx="3429001" cy="4224300"/>
          </a:xfrm>
          <a:prstGeom prst="rect">
            <a:avLst/>
          </a:prstGeom>
        </p:spPr>
        <p:txBody>
          <a:bodyPr/>
          <a:lstStyle/>
          <a:p>
            <a:pPr/>
          </a:p>
        </p:txBody>
      </p:sp>
      <p:sp>
        <p:nvSpPr>
          <p:cNvPr id="128" name="Google Shape;83;p12"/>
          <p:cNvSpPr txBox="1"/>
          <p:nvPr>
            <p:ph type="body" sz="quarter" idx="22"/>
          </p:nvPr>
        </p:nvSpPr>
        <p:spPr>
          <a:xfrm>
            <a:off x="8183232" y="1687514"/>
            <a:ext cx="3429001" cy="4224300"/>
          </a:xfrm>
          <a:prstGeom prst="rect">
            <a:avLst/>
          </a:prstGeom>
        </p:spPr>
        <p:txBody>
          <a:bodyPr/>
          <a:lstStyle/>
          <a:p>
            <a:pPr/>
          </a:p>
        </p:txBody>
      </p:sp>
      <p:sp>
        <p:nvSpPr>
          <p:cNvPr id="129" name="Google Shape;84;p12"/>
          <p:cNvSpPr txBox="1"/>
          <p:nvPr>
            <p:ph type="body" sz="quarter" idx="2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p:nvPr>
            <p:ph type="title"/>
          </p:nvPr>
        </p:nvSpPr>
        <p:spPr>
          <a:prstGeom prst="rect">
            <a:avLst/>
          </a:prstGeom>
        </p:spPr>
        <p:txBody>
          <a:bodyPr/>
          <a:lstStyle/>
          <a:p>
            <a:pPr/>
            <a:r>
              <a:t>Title Text</a:t>
            </a:r>
          </a:p>
        </p:txBody>
      </p:sp>
      <p:sp>
        <p:nvSpPr>
          <p:cNvPr id="139"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0" name="Google Shape;90;p13"/>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p:nvPr>
            <p:ph type="title"/>
          </p:nvPr>
        </p:nvSpPr>
        <p:spPr>
          <a:prstGeom prst="rect">
            <a:avLst/>
          </a:prstGeom>
        </p:spPr>
        <p:txBody>
          <a:bodyPr/>
          <a:lstStyle/>
          <a:p>
            <a:pPr/>
            <a:r>
              <a:t>Title Text</a:t>
            </a:r>
          </a:p>
        </p:txBody>
      </p:sp>
      <p:sp>
        <p:nvSpPr>
          <p:cNvPr id="151"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2" name="Google Shape;95;p14"/>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p:nvPr>
            <p:ph type="title"/>
          </p:nvPr>
        </p:nvSpPr>
        <p:spPr>
          <a:prstGeom prst="rect">
            <a:avLst/>
          </a:prstGeom>
        </p:spPr>
        <p:txBody>
          <a:bodyPr/>
          <a:lstStyle/>
          <a:p>
            <a:pPr/>
            <a:r>
              <a:t>Title Text</a:t>
            </a:r>
          </a:p>
        </p:txBody>
      </p:sp>
      <p:sp>
        <p:nvSpPr>
          <p:cNvPr id="163"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Google Shape;100;p15"/>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p:nvPr>
            <p:ph type="title"/>
          </p:nvPr>
        </p:nvSpPr>
        <p:spPr>
          <a:prstGeom prst="rect">
            <a:avLst/>
          </a:prstGeom>
        </p:spPr>
        <p:txBody>
          <a:bodyPr/>
          <a:lstStyle/>
          <a:p>
            <a:pPr/>
            <a:r>
              <a:t>Title Text</a:t>
            </a:r>
          </a:p>
        </p:txBody>
      </p:sp>
      <p:sp>
        <p:nvSpPr>
          <p:cNvPr id="175"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6" name="Google Shape;105;p16"/>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p:nvPr>
            <p:ph type="title"/>
          </p:nvPr>
        </p:nvSpPr>
        <p:spPr>
          <a:prstGeom prst="rect">
            <a:avLst/>
          </a:prstGeom>
        </p:spPr>
        <p:txBody>
          <a:bodyPr/>
          <a:lstStyle/>
          <a:p>
            <a:pPr/>
            <a:r>
              <a:t>Title Text</a:t>
            </a:r>
          </a:p>
        </p:txBody>
      </p:sp>
      <p:sp>
        <p:nvSpPr>
          <p:cNvPr id="187"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8" name="Google Shape;110;p17"/>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p:nvPr>
            <p:ph type="title"/>
          </p:nvPr>
        </p:nvSpPr>
        <p:spPr>
          <a:prstGeom prst="rect">
            <a:avLst/>
          </a:prstGeom>
        </p:spPr>
        <p:txBody>
          <a:bodyPr/>
          <a:lstStyle/>
          <a:p>
            <a:pPr/>
            <a:r>
              <a:t>Title Text</a:t>
            </a:r>
          </a:p>
        </p:txBody>
      </p:sp>
      <p:sp>
        <p:nvSpPr>
          <p:cNvPr id="199"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Google Shape;115;p18"/>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p:spTree>
      <p:nvGrpSpPr>
        <p:cNvPr id="1" name=""/>
        <p:cNvGrpSpPr/>
        <p:nvPr/>
      </p:nvGrpSpPr>
      <p:grpSpPr>
        <a:xfrm>
          <a:off x="0" y="0"/>
          <a:ext cx="0" cy="0"/>
          <a:chOff x="0" y="0"/>
          <a:chExt cx="0" cy="0"/>
        </a:xfrm>
      </p:grpSpPr>
      <p:sp>
        <p:nvSpPr>
          <p:cNvPr id="209" name="Body Level One…"/>
          <p:cNvSpPr txBox="1"/>
          <p:nvPr>
            <p:ph type="body" sz="quarter" idx="1"/>
          </p:nvPr>
        </p:nvSpPr>
        <p:spPr>
          <a:xfrm>
            <a:off x="8183033" y="1840483"/>
            <a:ext cx="3426302"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0" name="Title Text"/>
          <p:cNvSpPr txBox="1"/>
          <p:nvPr>
            <p:ph type="title"/>
          </p:nvPr>
        </p:nvSpPr>
        <p:spPr>
          <a:prstGeom prst="rect">
            <a:avLst/>
          </a:prstGeom>
        </p:spPr>
        <p:txBody>
          <a:bodyPr/>
          <a:lstStyle/>
          <a:p>
            <a:pPr/>
            <a:r>
              <a:t>Title Text</a:t>
            </a:r>
          </a:p>
        </p:txBody>
      </p:sp>
      <p:sp>
        <p:nvSpPr>
          <p:cNvPr id="211" name="Google Shape;119;p19"/>
          <p:cNvSpPr txBox="1"/>
          <p:nvPr>
            <p:ph type="body" sz="half" idx="21"/>
          </p:nvPr>
        </p:nvSpPr>
        <p:spPr>
          <a:xfrm>
            <a:off x="571500" y="1839914"/>
            <a:ext cx="6862199" cy="4224300"/>
          </a:xfrm>
          <a:prstGeom prst="rect">
            <a:avLst/>
          </a:prstGeom>
        </p:spPr>
        <p:txBody>
          <a:bodyPr/>
          <a:lstStyle/>
          <a:p>
            <a:pPr/>
          </a:p>
        </p:txBody>
      </p:sp>
      <p:sp>
        <p:nvSpPr>
          <p:cNvPr id="212" name="Google Shape;120;p19"/>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p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2">
    <p:spTree>
      <p:nvGrpSpPr>
        <p:cNvPr id="1" name=""/>
        <p:cNvGrpSpPr/>
        <p:nvPr/>
      </p:nvGrpSpPr>
      <p:grpSpPr>
        <a:xfrm>
          <a:off x="0" y="0"/>
          <a:ext cx="0" cy="0"/>
          <a:chOff x="0" y="0"/>
          <a:chExt cx="0" cy="0"/>
        </a:xfrm>
      </p:grpSpPr>
      <p:sp>
        <p:nvSpPr>
          <p:cNvPr id="223" name="Body Level One…"/>
          <p:cNvSpPr txBox="1"/>
          <p:nvPr>
            <p:ph type="body" sz="half" idx="1"/>
          </p:nvPr>
        </p:nvSpPr>
        <p:spPr>
          <a:xfrm>
            <a:off x="4381501" y="1840483"/>
            <a:ext cx="7217700" cy="4223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4" name="Title Text"/>
          <p:cNvSpPr txBox="1"/>
          <p:nvPr>
            <p:ph type="title"/>
          </p:nvPr>
        </p:nvSpPr>
        <p:spPr>
          <a:prstGeom prst="rect">
            <a:avLst/>
          </a:prstGeom>
        </p:spPr>
        <p:txBody>
          <a:bodyPr/>
          <a:lstStyle/>
          <a:p>
            <a:pPr/>
            <a:r>
              <a:t>Title Text</a:t>
            </a:r>
          </a:p>
        </p:txBody>
      </p:sp>
      <p:sp>
        <p:nvSpPr>
          <p:cNvPr id="225" name="Google Shape;126;p20"/>
          <p:cNvSpPr txBox="1"/>
          <p:nvPr>
            <p:ph type="body" sz="quarter" idx="21"/>
          </p:nvPr>
        </p:nvSpPr>
        <p:spPr>
          <a:xfrm>
            <a:off x="571499" y="1839914"/>
            <a:ext cx="3272401" cy="4224300"/>
          </a:xfrm>
          <a:prstGeom prst="rect">
            <a:avLst/>
          </a:prstGeom>
        </p:spPr>
        <p:txBody>
          <a:bodyPr/>
          <a:lstStyle/>
          <a:p>
            <a:pPr/>
          </a:p>
        </p:txBody>
      </p:sp>
      <p:sp>
        <p:nvSpPr>
          <p:cNvPr id="226" name="Google Shape;127;p20"/>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p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column">
    <p:spTree>
      <p:nvGrpSpPr>
        <p:cNvPr id="1" name=""/>
        <p:cNvGrpSpPr/>
        <p:nvPr/>
      </p:nvGrpSpPr>
      <p:grpSpPr>
        <a:xfrm>
          <a:off x="0" y="0"/>
          <a:ext cx="0" cy="0"/>
          <a:chOff x="0" y="0"/>
          <a:chExt cx="0" cy="0"/>
        </a:xfrm>
      </p:grpSpPr>
      <p:sp>
        <p:nvSpPr>
          <p:cNvPr id="26" name="Title Text"/>
          <p:cNvSpPr txBox="1"/>
          <p:nvPr>
            <p:ph type="title"/>
          </p:nvPr>
        </p:nvSpPr>
        <p:spPr>
          <a:prstGeom prst="rect">
            <a:avLst/>
          </a:prstGeom>
        </p:spPr>
        <p:txBody>
          <a:bodyPr/>
          <a:lstStyle/>
          <a:p>
            <a:pPr/>
            <a:r>
              <a:t>Title Text</a:t>
            </a:r>
          </a:p>
        </p:txBody>
      </p:sp>
      <p:sp>
        <p:nvSpPr>
          <p:cNvPr id="27" name="Body Level One…"/>
          <p:cNvSpPr txBox="1"/>
          <p:nvPr>
            <p:ph type="body" sz="half" idx="1"/>
          </p:nvPr>
        </p:nvSpPr>
        <p:spPr>
          <a:xfrm>
            <a:off x="571500" y="1688083"/>
            <a:ext cx="5303400"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Google Shape;34;p3"/>
          <p:cNvSpPr txBox="1"/>
          <p:nvPr>
            <p:ph type="body" sz="half" idx="21"/>
          </p:nvPr>
        </p:nvSpPr>
        <p:spPr>
          <a:xfrm>
            <a:off x="6313932" y="1688083"/>
            <a:ext cx="5303400" cy="4223701"/>
          </a:xfrm>
          <a:prstGeom prst="rect">
            <a:avLst/>
          </a:prstGeom>
        </p:spPr>
        <p:txBody>
          <a:bodyPr/>
          <a:lstStyle/>
          <a:p>
            <a:pPr/>
          </a:p>
        </p:txBody>
      </p:sp>
      <p:sp>
        <p:nvSpPr>
          <p:cNvPr id="29" name="Google Shape;35;p3"/>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39" name="Title Text"/>
          <p:cNvSpPr txBox="1"/>
          <p:nvPr>
            <p:ph type="title"/>
          </p:nvPr>
        </p:nvSpPr>
        <p:spPr>
          <a:xfrm>
            <a:off x="571500" y="132840"/>
            <a:ext cx="6721200" cy="990002"/>
          </a:xfrm>
          <a:prstGeom prst="rect">
            <a:avLst/>
          </a:prstGeom>
        </p:spPr>
        <p:txBody>
          <a:bodyPr/>
          <a:lstStyle/>
          <a:p>
            <a:pPr/>
            <a:r>
              <a:t>Title Text</a:t>
            </a:r>
          </a:p>
        </p:txBody>
      </p:sp>
      <p:sp>
        <p:nvSpPr>
          <p:cNvPr id="240" name="Google Shape;135;p21"/>
          <p:cNvSpPr txBox="1"/>
          <p:nvPr>
            <p:ph type="body" sz="half" idx="21"/>
          </p:nvPr>
        </p:nvSpPr>
        <p:spPr>
          <a:xfrm>
            <a:off x="571500" y="1689275"/>
            <a:ext cx="6714000" cy="2589302"/>
          </a:xfrm>
          <a:prstGeom prst="rect">
            <a:avLst/>
          </a:prstGeom>
        </p:spPr>
        <p:txBody>
          <a:bodyPr/>
          <a:lstStyle/>
          <a:p>
            <a:pPr>
              <a:spcBef>
                <a:spcPts val="1300"/>
              </a:spcBef>
            </a:p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_1">
    <p:spTree>
      <p:nvGrpSpPr>
        <p:cNvPr id="1" name=""/>
        <p:cNvGrpSpPr/>
        <p:nvPr/>
      </p:nvGrpSpPr>
      <p:grpSpPr>
        <a:xfrm>
          <a:off x="0" y="0"/>
          <a:ext cx="0" cy="0"/>
          <a:chOff x="0" y="0"/>
          <a:chExt cx="0" cy="0"/>
        </a:xfrm>
      </p:grpSpPr>
      <p:sp>
        <p:nvSpPr>
          <p:cNvPr id="249"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50" name="Title Text"/>
          <p:cNvSpPr txBox="1"/>
          <p:nvPr>
            <p:ph type="title"/>
          </p:nvPr>
        </p:nvSpPr>
        <p:spPr>
          <a:xfrm>
            <a:off x="571500" y="132840"/>
            <a:ext cx="6721200" cy="990002"/>
          </a:xfrm>
          <a:prstGeom prst="rect">
            <a:avLst/>
          </a:prstGeom>
        </p:spPr>
        <p:txBody>
          <a:bodyPr/>
          <a:lstStyle/>
          <a:p>
            <a:pPr/>
            <a:r>
              <a:t>Title Text</a:t>
            </a:r>
          </a:p>
        </p:txBody>
      </p:sp>
      <p:sp>
        <p:nvSpPr>
          <p:cNvPr id="251" name="Google Shape;139;p22"/>
          <p:cNvSpPr txBox="1"/>
          <p:nvPr>
            <p:ph type="body" sz="half" idx="21"/>
          </p:nvPr>
        </p:nvSpPr>
        <p:spPr>
          <a:xfrm>
            <a:off x="571500" y="1689275"/>
            <a:ext cx="6714000" cy="2589302"/>
          </a:xfrm>
          <a:prstGeom prst="rect">
            <a:avLst/>
          </a:prstGeom>
        </p:spPr>
        <p:txBody>
          <a:bodyPr/>
          <a:lstStyle/>
          <a:p>
            <a:pPr>
              <a:spcBef>
                <a:spcPts val="1300"/>
              </a:spcBef>
            </a:p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4">
    <p:bg>
      <p:bgPr>
        <a:solidFill>
          <a:srgbClr val="178BD1"/>
        </a:solidFill>
      </p:bgPr>
    </p:bg>
    <p:spTree>
      <p:nvGrpSpPr>
        <p:cNvPr id="1" name=""/>
        <p:cNvGrpSpPr/>
        <p:nvPr/>
      </p:nvGrpSpPr>
      <p:grpSpPr>
        <a:xfrm>
          <a:off x="0" y="0"/>
          <a:ext cx="0" cy="0"/>
          <a:chOff x="0" y="0"/>
          <a:chExt cx="0" cy="0"/>
        </a:xfrm>
      </p:grpSpPr>
      <p:sp>
        <p:nvSpPr>
          <p:cNvPr id="263" name="Title Text"/>
          <p:cNvSpPr txBox="1"/>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pPr/>
            <a:r>
              <a:t>Title Text</a:t>
            </a:r>
          </a:p>
        </p:txBody>
      </p:sp>
      <p:sp>
        <p:nvSpPr>
          <p:cNvPr id="264"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65" name="Google Shape;145;p23"/>
          <p:cNvSpPr txBox="1"/>
          <p:nvPr>
            <p:ph type="body" sz="quarter" idx="21"/>
          </p:nvPr>
        </p:nvSpPr>
        <p:spPr>
          <a:xfrm>
            <a:off x="4123523" y="3862863"/>
            <a:ext cx="7470300" cy="715801"/>
          </a:xfrm>
          <a:prstGeom prst="rect">
            <a:avLst/>
          </a:prstGeom>
        </p:spPr>
        <p:txBody>
          <a:bodyPr/>
          <a:lstStyle/>
          <a:p>
            <a:pPr>
              <a:spcBef>
                <a:spcPts val="0"/>
              </a:spcBef>
              <a:defRPr sz="2400">
                <a:solidFill>
                  <a:srgbClr val="FFFFFF"/>
                </a:solidFill>
              </a:defRPr>
            </a:p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1"/>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2">
    <p:bg>
      <p:bgPr>
        <a:solidFill>
          <a:srgbClr val="178BD1"/>
        </a:solidFill>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p:nvPr>
            <p:ph type="title"/>
          </p:nvPr>
        </p:nvSpPr>
        <p:spPr>
          <a:xfrm>
            <a:off x="529987" y="1926284"/>
            <a:ext cx="10413302" cy="1994101"/>
          </a:xfrm>
          <a:prstGeom prst="rect">
            <a:avLst/>
          </a:prstGeom>
        </p:spPr>
        <p:txBody>
          <a:bodyPr/>
          <a:lstStyle>
            <a:lvl1pPr>
              <a:lnSpc>
                <a:spcPct val="100000"/>
              </a:lnSpc>
              <a:defRPr sz="5200"/>
            </a:lvl1pPr>
          </a:lstStyle>
          <a:p>
            <a:pPr/>
            <a:r>
              <a:t>Title Text</a:t>
            </a:r>
          </a:p>
        </p:txBody>
      </p:sp>
      <p:sp>
        <p:nvSpPr>
          <p:cNvPr id="292" name="Body Level One…"/>
          <p:cNvSpPr txBox="1"/>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p>
        </p:txBody>
      </p:sp>
      <p:sp>
        <p:nvSpPr>
          <p:cNvPr id="302" name="Title Text"/>
          <p:cNvSpPr txBox="1"/>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pPr/>
            <a:r>
              <a:t>Title Text</a:t>
            </a:r>
          </a:p>
        </p:txBody>
      </p:sp>
      <p:sp>
        <p:nvSpPr>
          <p:cNvPr id="303" name="Body Level One…"/>
          <p:cNvSpPr txBox="1"/>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_1">
    <p:bg>
      <p:bgPr>
        <a:solidFill>
          <a:srgbClr val="032750"/>
        </a:solidFill>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pPr/>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dark">
    <p:bg>
      <p:bgPr>
        <a:solidFill>
          <a:srgbClr val="178BD1"/>
        </a:solidFill>
      </p:bgPr>
    </p:bg>
    <p:spTree>
      <p:nvGrpSpPr>
        <p:cNvPr id="1" name=""/>
        <p:cNvGrpSpPr/>
        <p:nvPr/>
      </p:nvGrpSpPr>
      <p:grpSpPr>
        <a:xfrm>
          <a:off x="0" y="0"/>
          <a:ext cx="0" cy="0"/>
          <a:chOff x="0" y="0"/>
          <a:chExt cx="0" cy="0"/>
        </a:xfrm>
      </p:grpSpPr>
      <p:sp>
        <p:nvSpPr>
          <p:cNvPr id="322" name="Title Text"/>
          <p:cNvSpPr txBox="1"/>
          <p:nvPr>
            <p:ph type="title"/>
          </p:nvPr>
        </p:nvSpPr>
        <p:spPr>
          <a:prstGeom prst="rect">
            <a:avLst/>
          </a:prstGeom>
        </p:spPr>
        <p:txBody>
          <a:bodyPr/>
          <a:lstStyle>
            <a:lvl1pPr>
              <a:lnSpc>
                <a:spcPct val="100000"/>
              </a:lnSpc>
              <a:defRPr>
                <a:solidFill>
                  <a:srgbClr val="FFFFFF"/>
                </a:solidFill>
              </a:defRPr>
            </a:lvl1pPr>
          </a:lstStyle>
          <a:p>
            <a:pPr/>
            <a:r>
              <a:t>Title Text</a:t>
            </a:r>
          </a:p>
        </p:txBody>
      </p:sp>
      <p:sp>
        <p:nvSpPr>
          <p:cNvPr id="323" name="Body Level One…"/>
          <p:cNvSpPr txBox="1"/>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24" name="Google Shape;177;p27"/>
          <p:cNvSpPr txBox="1"/>
          <p:nvPr>
            <p:ph type="body" sz="quarter" idx="21"/>
          </p:nvPr>
        </p:nvSpPr>
        <p:spPr>
          <a:xfrm>
            <a:off x="571499" y="1078991"/>
            <a:ext cx="11046002" cy="329101"/>
          </a:xfrm>
          <a:prstGeom prst="rect">
            <a:avLst/>
          </a:prstGeom>
        </p:spPr>
        <p:txBody>
          <a:bodyPr anchor="ctr"/>
          <a:lstStyle/>
          <a:p>
            <a:pPr>
              <a:spcBef>
                <a:spcPts val="0"/>
              </a:spcBef>
              <a:defRPr sz="2400">
                <a:solidFill>
                  <a:srgbClr val="FFFFFF"/>
                </a:solidFill>
              </a:defRPr>
            </a:p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34" name="Google Shape;181;p28"/>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3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3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38" name="Google Shape;185;p28"/>
          <p:cNvSpPr txBox="1"/>
          <p:nvPr>
            <p:ph type="body" sz="half" idx="21"/>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p>
        </p:txBody>
      </p:sp>
      <p:sp>
        <p:nvSpPr>
          <p:cNvPr id="339" name="Google Shape;186;p28"/>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40" name="Google Shape;187;p28"/>
          <p:cNvSpPr/>
          <p:nvPr>
            <p:ph type="pic" sz="quarter" idx="22"/>
          </p:nvPr>
        </p:nvSpPr>
        <p:spPr>
          <a:xfrm>
            <a:off x="527633" y="914400"/>
            <a:ext cx="1755900" cy="1737300"/>
          </a:xfrm>
          <a:prstGeom prst="rect">
            <a:avLst/>
          </a:prstGeom>
        </p:spPr>
        <p:txBody>
          <a:bodyPr lIns="91439" tIns="45719" rIns="91439" bIns="45719">
            <a:noAutofit/>
          </a:bodyPr>
          <a:lstStyle/>
          <a:p>
            <a:pPr/>
          </a:p>
        </p:txBody>
      </p:sp>
      <p:sp>
        <p:nvSpPr>
          <p:cNvPr id="341" name="Google Shape;188;p28"/>
          <p:cNvSpPr txBox="1"/>
          <p:nvPr>
            <p:ph type="body" sz="quarter" idx="23"/>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p:nvPr>
            <p:ph type="body" sz="quarter" idx="24"/>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44" name="Google Shape;191;p28"/>
          <p:cNvSpPr txBox="1"/>
          <p:nvPr>
            <p:ph type="body" sz="quarter" idx="25"/>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54" name="Google Shape;194;p29"/>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5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5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59" name="Google Shape;199;p29"/>
          <p:cNvSpPr/>
          <p:nvPr>
            <p:ph type="pic" sz="quarter" idx="21"/>
          </p:nvPr>
        </p:nvSpPr>
        <p:spPr>
          <a:xfrm>
            <a:off x="527633" y="914400"/>
            <a:ext cx="1755900" cy="1737300"/>
          </a:xfrm>
          <a:prstGeom prst="rect">
            <a:avLst/>
          </a:prstGeom>
        </p:spPr>
        <p:txBody>
          <a:bodyPr lIns="91439" tIns="45719" rIns="91439" bIns="45719">
            <a:noAutofit/>
          </a:bodyPr>
          <a:lstStyle/>
          <a:p>
            <a:pPr/>
          </a:p>
        </p:txBody>
      </p:sp>
      <p:sp>
        <p:nvSpPr>
          <p:cNvPr id="360" name="Google Shape;200;p29"/>
          <p:cNvSpPr txBox="1"/>
          <p:nvPr>
            <p:ph type="body" sz="quarter" idx="22"/>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p:nvPr>
            <p:ph type="body" sz="quarter" idx="23"/>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63" name="Google Shape;203;p29"/>
          <p:cNvSpPr txBox="1"/>
          <p:nvPr>
            <p:ph type="body" sz="quarter" idx="24"/>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B">
    <p:spTree>
      <p:nvGrpSpPr>
        <p:cNvPr id="1" name=""/>
        <p:cNvGrpSpPr/>
        <p:nvPr/>
      </p:nvGrpSpPr>
      <p:grpSpPr>
        <a:xfrm>
          <a:off x="0" y="0"/>
          <a:ext cx="0" cy="0"/>
          <a:chOff x="0" y="0"/>
          <a:chExt cx="0" cy="0"/>
        </a:xfrm>
      </p:grpSpPr>
      <p:sp>
        <p:nvSpPr>
          <p:cNvPr id="372" name="Google Shape;205;p30"/>
          <p:cNvSpPr/>
          <p:nvPr>
            <p:ph type="pic" idx="21"/>
          </p:nvPr>
        </p:nvSpPr>
        <p:spPr>
          <a:xfrm>
            <a:off x="0" y="0"/>
            <a:ext cx="12204301" cy="3508501"/>
          </a:xfrm>
          <a:prstGeom prst="rect">
            <a:avLst/>
          </a:prstGeom>
        </p:spPr>
        <p:txBody>
          <a:bodyPr lIns="91439" tIns="45719" rIns="91439" bIns="45719">
            <a:noAutofit/>
          </a:bodyPr>
          <a:lstStyle/>
          <a:p>
            <a:p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grpSp>
      <p:sp>
        <p:nvSpPr>
          <p:cNvPr id="376" name="Google Shape;209;p30"/>
          <p:cNvSpPr/>
          <p:nvPr>
            <p:ph type="pic" sz="quarter" idx="22"/>
          </p:nvPr>
        </p:nvSpPr>
        <p:spPr>
          <a:xfrm>
            <a:off x="678354" y="2846716"/>
            <a:ext cx="1586702" cy="1106701"/>
          </a:xfrm>
          <a:prstGeom prst="rect">
            <a:avLst/>
          </a:prstGeom>
        </p:spPr>
        <p:txBody>
          <a:bodyPr lIns="91439" tIns="45719" rIns="91439" bIns="45719">
            <a:noAutofit/>
          </a:bodyPr>
          <a:lstStyle/>
          <a:p>
            <a:pPr/>
          </a:p>
        </p:txBody>
      </p:sp>
      <p:sp>
        <p:nvSpPr>
          <p:cNvPr id="377" name="Title Text"/>
          <p:cNvSpPr txBox="1"/>
          <p:nvPr>
            <p:ph type="title"/>
          </p:nvPr>
        </p:nvSpPr>
        <p:spPr>
          <a:xfrm>
            <a:off x="576072" y="3922776"/>
            <a:ext cx="11046001" cy="987601"/>
          </a:xfrm>
          <a:prstGeom prst="rect">
            <a:avLst/>
          </a:prstGeom>
        </p:spPr>
        <p:txBody>
          <a:bodyPr/>
          <a:lstStyle>
            <a:lvl1pPr>
              <a:defRPr sz="2800">
                <a:solidFill>
                  <a:srgbClr val="19325C"/>
                </a:solidFill>
              </a:defRPr>
            </a:lvl1pPr>
          </a:lstStyle>
          <a:p>
            <a:pPr/>
            <a:r>
              <a:t>Title Text</a:t>
            </a:r>
          </a:p>
        </p:txBody>
      </p:sp>
      <p:sp>
        <p:nvSpPr>
          <p:cNvPr id="378" name="Body Level One…"/>
          <p:cNvSpPr txBox="1"/>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pPr/>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Google Shape;40;p4"/>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
    <p:bg>
      <p:bgPr>
        <a:solidFill>
          <a:srgbClr val="032750"/>
        </a:solidFill>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_1">
    <p:bg>
      <p:bgPr>
        <a:solidFill>
          <a:srgbClr val="032750"/>
        </a:solidFill>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rawing Guides">
    <p:spTree>
      <p:nvGrpSpPr>
        <p:cNvPr id="1" name=""/>
        <p:cNvGrpSpPr/>
        <p:nvPr/>
      </p:nvGrpSpPr>
      <p:grpSpPr>
        <a:xfrm>
          <a:off x="0" y="0"/>
          <a:ext cx="0" cy="0"/>
          <a:chOff x="0" y="0"/>
          <a:chExt cx="0" cy="0"/>
        </a:xfrm>
      </p:grpSpPr>
      <p:sp>
        <p:nvSpPr>
          <p:cNvPr id="415" name="Google Shape;220;p34"/>
          <p:cNvSpPr/>
          <p:nvPr/>
        </p:nvSpPr>
        <p:spPr>
          <a:xfrm flipH="1" rot="8100000">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8" name="Google Shape;223;p34"/>
          <p:cNvSpPr/>
          <p:nvPr/>
        </p:nvSpPr>
        <p:spPr>
          <a:xfrm flipH="1" rot="18900000">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90000"/>
              </a:lnSpc>
              <a:defRPr sz="3200">
                <a:solidFill>
                  <a:schemeClr val="accent1"/>
                </a:solidFill>
              </a:defRPr>
            </a:lvl1pPr>
          </a:lstStyle>
          <a:p>
            <a:pPr/>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r">
              <a:spcBef>
                <a:spcPts val="900"/>
              </a:spcBef>
              <a:defRPr b="1">
                <a:solidFill>
                  <a:schemeClr val="accent1"/>
                </a:solidFill>
              </a:defRPr>
            </a:lvl1pPr>
          </a:lstStyle>
          <a:p>
            <a:pPr/>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val="1"/>
            </a:ext>
          </a:extLst>
        </p:spPr>
        <p:txBody>
          <a:bodyPr lIns="60924" tIns="60924" rIns="60924" bIns="60924">
            <a:spAutoFit/>
          </a:bodyPr>
          <a:lstStyle>
            <a:lvl1pPr>
              <a:defRPr b="1" sz="2000">
                <a:solidFill>
                  <a:schemeClr val="accent1"/>
                </a:solidFill>
              </a:defRPr>
            </a:lvl1pPr>
            <a:lvl2pPr>
              <a:spcBef>
                <a:spcPts val="800"/>
              </a:spcBef>
              <a:defRPr sz="1600">
                <a:solidFill>
                  <a:schemeClr val="accent2"/>
                </a:solidFill>
              </a:defRPr>
            </a:lvl2pPr>
          </a:lstStyle>
          <a:p>
            <a:pPr/>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44" name="Body Level One…"/>
          <p:cNvSpPr txBox="1"/>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45" name="Google Shape;247;p36"/>
          <p:cNvSpPr txBox="1"/>
          <p:nvPr>
            <p:ph type="body" sz="quarter" idx="21"/>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58" name="Body Level One…"/>
          <p:cNvSpPr txBox="1"/>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471" name="Title Text"/>
          <p:cNvSpPr txBox="1"/>
          <p:nvPr>
            <p:ph type="title"/>
          </p:nvPr>
        </p:nvSpPr>
        <p:spPr>
          <a:xfrm>
            <a:off x="495300" y="139703"/>
            <a:ext cx="11046001" cy="990001"/>
          </a:xfrm>
          <a:prstGeom prst="rect">
            <a:avLst/>
          </a:prstGeom>
        </p:spPr>
        <p:txBody>
          <a:bodyPr/>
          <a:lstStyle>
            <a:lvl1pPr>
              <a:defRPr sz="3000">
                <a:solidFill>
                  <a:srgbClr val="FFFFFF"/>
                </a:solidFill>
              </a:defRPr>
            </a:lvl1pPr>
          </a:lstStyle>
          <a:p>
            <a:pPr/>
            <a:r>
              <a:t>Title Text</a:t>
            </a:r>
          </a:p>
        </p:txBody>
      </p:sp>
      <p:sp>
        <p:nvSpPr>
          <p:cNvPr id="472" name="Body Level One…"/>
          <p:cNvSpPr txBox="1"/>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3" name="Google Shape;255;p38"/>
          <p:cNvSpPr txBox="1"/>
          <p:nvPr>
            <p:ph type="body" sz="quarter" idx="21"/>
          </p:nvPr>
        </p:nvSpPr>
        <p:spPr>
          <a:xfrm>
            <a:off x="502713" y="935814"/>
            <a:ext cx="11046002" cy="338701"/>
          </a:xfrm>
          <a:prstGeom prst="rect">
            <a:avLst/>
          </a:prstGeom>
        </p:spPr>
        <p:txBody>
          <a:bodyPr/>
          <a:lstStyle/>
          <a:p>
            <a:pPr>
              <a:spcBef>
                <a:spcPts val="0"/>
              </a:spcBef>
              <a:defRPr sz="2200">
                <a:solidFill>
                  <a:srgbClr val="FFFFFF"/>
                </a:solidFill>
              </a:defRPr>
            </a:p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l="0" t="0" r="87220" b="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l="0" t="0" r="0" b="0"/>
            <a:stretch>
              <a:fillRect/>
            </a:stretch>
          </p:blipFill>
          <p:spPr>
            <a:xfrm>
              <a:off x="1246866" y="58273"/>
              <a:ext cx="10945131" cy="6799725"/>
            </a:xfrm>
            <a:prstGeom prst="rect">
              <a:avLst/>
            </a:prstGeom>
            <a:ln w="12700" cap="flat">
              <a:noFill/>
              <a:miter lim="400000"/>
            </a:ln>
            <a:effectLst/>
          </p:spPr>
        </p:pic>
      </p:grpSp>
      <p:sp>
        <p:nvSpPr>
          <p:cNvPr id="489" name="Title Text"/>
          <p:cNvSpPr txBox="1"/>
          <p:nvPr>
            <p:ph type="title"/>
          </p:nvPr>
        </p:nvSpPr>
        <p:spPr>
          <a:xfrm>
            <a:off x="495300" y="144862"/>
            <a:ext cx="11046001" cy="990002"/>
          </a:xfrm>
          <a:prstGeom prst="rect">
            <a:avLst/>
          </a:prstGeom>
        </p:spPr>
        <p:txBody>
          <a:bodyPr/>
          <a:lstStyle>
            <a:lvl1pPr>
              <a:defRPr sz="3000">
                <a:solidFill>
                  <a:srgbClr val="205CA0"/>
                </a:solidFill>
              </a:defRPr>
            </a:lvl1pPr>
          </a:lstStyle>
          <a:p>
            <a:pPr/>
            <a:r>
              <a:t>Title Text</a:t>
            </a:r>
          </a:p>
        </p:txBody>
      </p:sp>
      <p:sp>
        <p:nvSpPr>
          <p:cNvPr id="490" name="Body Level One…"/>
          <p:cNvSpPr txBox="1"/>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91" name="Google Shape;263;p39"/>
          <p:cNvSpPr txBox="1"/>
          <p:nvPr>
            <p:ph type="body" sz="quarter" idx="21"/>
          </p:nvPr>
        </p:nvSpPr>
        <p:spPr>
          <a:xfrm>
            <a:off x="502710" y="966889"/>
            <a:ext cx="11046002" cy="307801"/>
          </a:xfrm>
          <a:prstGeom prst="rect">
            <a:avLst/>
          </a:prstGeom>
        </p:spPr>
        <p:txBody>
          <a:bodyPr/>
          <a:lstStyle/>
          <a:p>
            <a:pPr>
              <a:spcBef>
                <a:spcPts val="0"/>
              </a:spcBef>
              <a:defRPr sz="2200">
                <a:solidFill>
                  <a:srgbClr val="59575C"/>
                </a:solidFill>
              </a:defRPr>
            </a:p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 - Thank You">
    <p:bg>
      <p:bgPr>
        <a:gradFill flip="none" rotWithShape="1">
          <a:gsLst>
            <a:gs pos="0">
              <a:srgbClr val="118ED9"/>
            </a:gs>
            <a:gs pos="78899">
              <a:srgbClr val="4CC0D9"/>
            </a:gs>
            <a:gs pos="100000">
              <a:srgbClr val="68E2B3"/>
            </a:gs>
          </a:gsLst>
          <a:lin ang="5400011" scaled="0"/>
        </a:gradFill>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fill="norm" stroke="1"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fill="norm" stroke="1"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fill="norm" stroke="1"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grpSp>
      <p:pic>
        <p:nvPicPr>
          <p:cNvPr id="506" name="Google Shape;271;p40" descr="Google Shape;271;p40"/>
          <p:cNvPicPr>
            <a:picLocks noChangeAspect="1"/>
          </p:cNvPicPr>
          <p:nvPr/>
        </p:nvPicPr>
        <p:blipFill>
          <a:blip r:embed="rId3">
            <a:extLst/>
          </a:blip>
          <a:srcRect l="0" t="0" r="11917" b="0"/>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t="0" r="0" b="0"/>
          <a:stretch>
            <a:fillRect/>
          </a:stretch>
        </p:blipFill>
        <p:spPr>
          <a:xfrm>
            <a:off x="8341945" y="1214025"/>
            <a:ext cx="707676" cy="1373276"/>
          </a:xfrm>
          <a:prstGeom prst="rect">
            <a:avLst/>
          </a:prstGeom>
          <a:ln w="12700">
            <a:miter lim="400000"/>
          </a:ln>
        </p:spPr>
      </p:pic>
      <p:sp>
        <p:nvSpPr>
          <p:cNvPr id="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 - Title Slide A">
    <p:bg>
      <p:bgPr>
        <a:solidFill>
          <a:srgbClr val="178BD1"/>
        </a:solidFill>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sp>
        <p:nvSpPr>
          <p:cNvPr id="516" name="Body Level One…"/>
          <p:cNvSpPr txBox="1"/>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17" name="Title Text"/>
          <p:cNvSpPr txBox="1"/>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pPr/>
            <a:r>
              <a:t>Title Text</a:t>
            </a:r>
          </a:p>
        </p:txBody>
      </p:sp>
      <p:sp>
        <p:nvSpPr>
          <p:cNvPr id="518" name="Google Shape;278;p41"/>
          <p:cNvSpPr txBox="1"/>
          <p:nvPr>
            <p:ph type="body" sz="quarter" idx="21"/>
          </p:nvPr>
        </p:nvSpPr>
        <p:spPr>
          <a:xfrm>
            <a:off x="2009444" y="4740047"/>
            <a:ext cx="7695901" cy="285001"/>
          </a:xfrm>
          <a:prstGeom prst="rect">
            <a:avLst/>
          </a:prstGeom>
        </p:spPr>
        <p:txBody>
          <a:bodyPr/>
          <a:lstStyle/>
          <a:p>
            <a:pPr>
              <a:spcBef>
                <a:spcPts val="0"/>
              </a:spcBef>
              <a:defRPr sz="1400">
                <a:solidFill>
                  <a:srgbClr val="FFFFFF"/>
                </a:solidFill>
              </a:defRPr>
            </a:pPr>
          </a:p>
        </p:txBody>
      </p:sp>
      <p:sp>
        <p:nvSpPr>
          <p:cNvPr id="5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3">
    <p:bg>
      <p:bgPr>
        <a:solidFill>
          <a:srgbClr val="178BD1"/>
        </a:solidFill>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pPr/>
            <a:r>
              <a:t>Title Text</a:t>
            </a:r>
          </a:p>
        </p:txBody>
      </p:sp>
      <p:sp>
        <p:nvSpPr>
          <p:cNvPr id="49"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p:nvPr>
            <p:ph type="title"/>
          </p:nvPr>
        </p:nvSpPr>
        <p:spPr>
          <a:xfrm>
            <a:off x="495300" y="139700"/>
            <a:ext cx="10139100" cy="990001"/>
          </a:xfrm>
          <a:prstGeom prst="rect">
            <a:avLst/>
          </a:prstGeom>
        </p:spPr>
        <p:txBody>
          <a:bodyPr/>
          <a:lstStyle>
            <a:lvl1pPr>
              <a:defRPr sz="3000">
                <a:solidFill>
                  <a:srgbClr val="205CA0"/>
                </a:solidFill>
              </a:defRPr>
            </a:lvl1pPr>
          </a:lstStyle>
          <a:p>
            <a:pPr/>
            <a:r>
              <a:t>Title Text</a:t>
            </a:r>
          </a:p>
        </p:txBody>
      </p:sp>
      <p:sp>
        <p:nvSpPr>
          <p:cNvPr id="530" name="Body Level One…"/>
          <p:cNvSpPr txBox="1"/>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31" name="Google Shape;282;p42"/>
          <p:cNvSpPr txBox="1"/>
          <p:nvPr>
            <p:ph type="body" sz="half" idx="21"/>
          </p:nvPr>
        </p:nvSpPr>
        <p:spPr>
          <a:xfrm>
            <a:off x="6228207" y="1616290"/>
            <a:ext cx="5303400" cy="4223700"/>
          </a:xfrm>
          <a:prstGeom prst="rect">
            <a:avLst/>
          </a:prstGeom>
        </p:spPr>
        <p:txBody>
          <a:bodyPr/>
          <a:lstStyle/>
          <a:p>
            <a:pPr>
              <a:spcBef>
                <a:spcPts val="1100"/>
              </a:spcBef>
              <a:defRPr>
                <a:solidFill>
                  <a:srgbClr val="59575C"/>
                </a:solidFill>
              </a:defRPr>
            </a:pPr>
          </a:p>
        </p:txBody>
      </p:sp>
      <p:sp>
        <p:nvSpPr>
          <p:cNvPr id="532" name="Google Shape;283;p42"/>
          <p:cNvSpPr txBox="1"/>
          <p:nvPr>
            <p:ph type="body" sz="quarter" idx="22"/>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45" name="Body Level One…"/>
          <p:cNvSpPr txBox="1"/>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46" name="Google Shape;287;p43"/>
          <p:cNvSpPr txBox="1"/>
          <p:nvPr>
            <p:ph type="body" sz="quarter" idx="21"/>
          </p:nvPr>
        </p:nvSpPr>
        <p:spPr>
          <a:xfrm>
            <a:off x="4291641" y="1616006"/>
            <a:ext cx="3429001" cy="4224301"/>
          </a:xfrm>
          <a:prstGeom prst="rect">
            <a:avLst/>
          </a:prstGeom>
        </p:spPr>
        <p:txBody>
          <a:bodyPr/>
          <a:lstStyle/>
          <a:p>
            <a:pPr>
              <a:spcBef>
                <a:spcPts val="1100"/>
              </a:spcBef>
              <a:defRPr>
                <a:solidFill>
                  <a:srgbClr val="59575C"/>
                </a:solidFill>
              </a:defRPr>
            </a:pPr>
          </a:p>
        </p:txBody>
      </p:sp>
      <p:sp>
        <p:nvSpPr>
          <p:cNvPr id="547" name="Google Shape;288;p43"/>
          <p:cNvSpPr txBox="1"/>
          <p:nvPr>
            <p:ph type="body" sz="quarter" idx="22"/>
          </p:nvPr>
        </p:nvSpPr>
        <p:spPr>
          <a:xfrm>
            <a:off x="8097508" y="1615718"/>
            <a:ext cx="3429001" cy="4224300"/>
          </a:xfrm>
          <a:prstGeom prst="rect">
            <a:avLst/>
          </a:prstGeom>
        </p:spPr>
        <p:txBody>
          <a:bodyPr/>
          <a:lstStyle/>
          <a:p>
            <a:pPr>
              <a:spcBef>
                <a:spcPts val="1100"/>
              </a:spcBef>
              <a:defRPr>
                <a:solidFill>
                  <a:srgbClr val="59575C"/>
                </a:solidFill>
              </a:defRPr>
            </a:pPr>
          </a:p>
        </p:txBody>
      </p:sp>
      <p:sp>
        <p:nvSpPr>
          <p:cNvPr id="548" name="Google Shape;289;p43"/>
          <p:cNvSpPr txBox="1"/>
          <p:nvPr>
            <p:ph type="body" sz="quarter" idx="23"/>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561"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62" name="Body Level One…"/>
          <p:cNvSpPr txBox="1"/>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63" name="Google Shape;294;p44"/>
          <p:cNvSpPr txBox="1"/>
          <p:nvPr>
            <p:ph type="body" sz="quarter" idx="21"/>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l="0"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r="0" b="1171"/>
          <a:stretch>
            <a:fillRect/>
          </a:stretch>
        </p:blipFill>
        <p:spPr>
          <a:xfrm>
            <a:off x="-13184" y="5413547"/>
            <a:ext cx="381187" cy="896286"/>
          </a:xfrm>
          <a:prstGeom prst="rect">
            <a:avLst/>
          </a:prstGeom>
          <a:ln w="12700">
            <a:miter lim="400000"/>
          </a:ln>
        </p:spPr>
      </p:pic>
      <p:sp>
        <p:nvSpPr>
          <p:cNvPr id="576"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77" name="Google Shape;301;p45"/>
          <p:cNvSpPr txBox="1"/>
          <p:nvPr>
            <p:ph type="body" sz="quarter" idx="21"/>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78"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r="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t="0" r="0"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l="0"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r="0" b="1171"/>
          <a:stretch>
            <a:fillRect/>
          </a:stretch>
        </p:blipFill>
        <p:spPr>
          <a:xfrm>
            <a:off x="-13184" y="5830930"/>
            <a:ext cx="381187" cy="896286"/>
          </a:xfrm>
          <a:prstGeom prst="rect">
            <a:avLst/>
          </a:prstGeom>
          <a:ln w="12700">
            <a:miter lim="400000"/>
          </a:ln>
        </p:spPr>
      </p:pic>
      <p:sp>
        <p:nvSpPr>
          <p:cNvPr id="592"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93" name="Google Shape;310;p46"/>
          <p:cNvSpPr txBox="1"/>
          <p:nvPr>
            <p:ph type="body" sz="quarter" idx="21"/>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9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08" name="Body Level One…"/>
          <p:cNvSpPr txBox="1"/>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09" name="Google Shape;316;p47"/>
          <p:cNvSpPr txBox="1"/>
          <p:nvPr>
            <p:ph type="body" sz="quarter" idx="21"/>
          </p:nvPr>
        </p:nvSpPr>
        <p:spPr>
          <a:xfrm>
            <a:off x="4142778" y="1616000"/>
            <a:ext cx="3459002" cy="4224300"/>
          </a:xfrm>
          <a:prstGeom prst="rect">
            <a:avLst/>
          </a:prstGeom>
        </p:spPr>
        <p:txBody>
          <a:bodyPr/>
          <a:lstStyle/>
          <a:p>
            <a:pPr>
              <a:spcBef>
                <a:spcPts val="1100"/>
              </a:spcBef>
              <a:defRPr>
                <a:solidFill>
                  <a:srgbClr val="59575C"/>
                </a:solidFill>
              </a:defRPr>
            </a:pPr>
          </a:p>
        </p:txBody>
      </p:sp>
      <p:sp>
        <p:nvSpPr>
          <p:cNvPr id="610" name="Google Shape;317;p47"/>
          <p:cNvSpPr txBox="1"/>
          <p:nvPr>
            <p:ph type="body" sz="quarter" idx="22"/>
          </p:nvPr>
        </p:nvSpPr>
        <p:spPr>
          <a:xfrm>
            <a:off x="7779249" y="1615725"/>
            <a:ext cx="3459002" cy="4224300"/>
          </a:xfrm>
          <a:prstGeom prst="rect">
            <a:avLst/>
          </a:prstGeom>
        </p:spPr>
        <p:txBody>
          <a:bodyPr/>
          <a:lstStyle/>
          <a:p>
            <a:pPr>
              <a:spcBef>
                <a:spcPts val="1100"/>
              </a:spcBef>
              <a:defRPr>
                <a:solidFill>
                  <a:srgbClr val="59575C"/>
                </a:solidFill>
              </a:defRPr>
            </a:pPr>
          </a:p>
        </p:txBody>
      </p:sp>
      <p:sp>
        <p:nvSpPr>
          <p:cNvPr id="611" name="Google Shape;318;p47"/>
          <p:cNvSpPr txBox="1"/>
          <p:nvPr>
            <p:ph type="body" sz="quarter" idx="23"/>
          </p:nvPr>
        </p:nvSpPr>
        <p:spPr>
          <a:xfrm>
            <a:off x="502713" y="951492"/>
            <a:ext cx="11046002" cy="338702"/>
          </a:xfrm>
          <a:prstGeom prst="rect">
            <a:avLst/>
          </a:prstGeom>
        </p:spPr>
        <p:txBody>
          <a:bodyPr/>
          <a:lstStyle/>
          <a:p>
            <a:pPr>
              <a:spcBef>
                <a:spcPts val="0"/>
              </a:spcBef>
              <a:defRPr sz="2200">
                <a:solidFill>
                  <a:srgbClr val="59575C"/>
                </a:solidFill>
              </a:defRPr>
            </a:p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24" name="Body Level One…"/>
          <p:cNvSpPr txBox="1"/>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25" name="Google Shape;322;p48"/>
          <p:cNvSpPr txBox="1"/>
          <p:nvPr>
            <p:ph type="body" sz="quarter" idx="21"/>
          </p:nvPr>
        </p:nvSpPr>
        <p:spPr>
          <a:xfrm>
            <a:off x="3332755" y="1616000"/>
            <a:ext cx="2494801" cy="4224300"/>
          </a:xfrm>
          <a:prstGeom prst="rect">
            <a:avLst/>
          </a:prstGeom>
        </p:spPr>
        <p:txBody>
          <a:bodyPr/>
          <a:lstStyle/>
          <a:p>
            <a:pPr>
              <a:spcBef>
                <a:spcPts val="1100"/>
              </a:spcBef>
              <a:defRPr>
                <a:solidFill>
                  <a:srgbClr val="59575C"/>
                </a:solidFill>
              </a:defRPr>
            </a:pPr>
          </a:p>
        </p:txBody>
      </p:sp>
      <p:sp>
        <p:nvSpPr>
          <p:cNvPr id="626" name="Google Shape;323;p48"/>
          <p:cNvSpPr txBox="1"/>
          <p:nvPr>
            <p:ph type="body" sz="quarter" idx="22"/>
          </p:nvPr>
        </p:nvSpPr>
        <p:spPr>
          <a:xfrm>
            <a:off x="6114189" y="1615725"/>
            <a:ext cx="2537701" cy="4224300"/>
          </a:xfrm>
          <a:prstGeom prst="rect">
            <a:avLst/>
          </a:prstGeom>
        </p:spPr>
        <p:txBody>
          <a:bodyPr/>
          <a:lstStyle/>
          <a:p>
            <a:pPr>
              <a:spcBef>
                <a:spcPts val="1100"/>
              </a:spcBef>
              <a:defRPr>
                <a:solidFill>
                  <a:srgbClr val="59575C"/>
                </a:solidFill>
              </a:defRPr>
            </a:pPr>
          </a:p>
        </p:txBody>
      </p:sp>
      <p:sp>
        <p:nvSpPr>
          <p:cNvPr id="627" name="Google Shape;324;p48"/>
          <p:cNvSpPr txBox="1"/>
          <p:nvPr>
            <p:ph type="body" sz="quarter" idx="23"/>
          </p:nvPr>
        </p:nvSpPr>
        <p:spPr>
          <a:xfrm>
            <a:off x="502713" y="951492"/>
            <a:ext cx="11046002" cy="338702"/>
          </a:xfrm>
          <a:prstGeom prst="rect">
            <a:avLst/>
          </a:prstGeom>
        </p:spPr>
        <p:txBody>
          <a:bodyPr/>
          <a:lstStyle/>
          <a:p>
            <a:pPr>
              <a:spcBef>
                <a:spcPts val="0"/>
              </a:spcBef>
              <a:defRPr sz="2200">
                <a:solidFill>
                  <a:srgbClr val="59575C"/>
                </a:solidFill>
              </a:defRPr>
            </a:pPr>
          </a:p>
        </p:txBody>
      </p:sp>
      <p:sp>
        <p:nvSpPr>
          <p:cNvPr id="628" name="Google Shape;325;p48"/>
          <p:cNvSpPr txBox="1"/>
          <p:nvPr>
            <p:ph type="body" sz="quarter" idx="24"/>
          </p:nvPr>
        </p:nvSpPr>
        <p:spPr>
          <a:xfrm>
            <a:off x="8955919" y="1615725"/>
            <a:ext cx="2646001" cy="4224300"/>
          </a:xfrm>
          <a:prstGeom prst="rect">
            <a:avLst/>
          </a:prstGeom>
        </p:spPr>
        <p:txBody>
          <a:bodyPr/>
          <a:lstStyle/>
          <a:p>
            <a:pPr>
              <a:spcBef>
                <a:spcPts val="1100"/>
              </a:spcBef>
              <a:defRPr>
                <a:solidFill>
                  <a:srgbClr val="59575C"/>
                </a:solidFill>
              </a:defRPr>
            </a:p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3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640" name="Google Shape;339;p5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2CB4E1"/>
        </a:solidFill>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l="0" t="0"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fill="norm" stroke="1"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fill="norm" stroke="1"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fill="norm" stroke="1"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fill="norm" stroke="1"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grpSp>
      <p:sp>
        <p:nvSpPr>
          <p:cNvPr id="659" name="Title Text"/>
          <p:cNvSpPr txBox="1"/>
          <p:nvPr>
            <p:ph type="title"/>
          </p:nvPr>
        </p:nvSpPr>
        <p:spPr>
          <a:xfrm>
            <a:off x="2101457" y="2957464"/>
            <a:ext cx="5058601" cy="1410001"/>
          </a:xfrm>
          <a:prstGeom prst="rect">
            <a:avLst/>
          </a:prstGeom>
        </p:spPr>
        <p:txBody>
          <a:bodyPr lIns="0" tIns="0" rIns="0" bIns="0"/>
          <a:lstStyle>
            <a:lvl1pPr>
              <a:lnSpc>
                <a:spcPct val="90000"/>
              </a:lnSpc>
              <a:defRPr b="1" sz="2900">
                <a:solidFill>
                  <a:srgbClr val="FCFFFF"/>
                </a:solidFill>
              </a:defRPr>
            </a:lvl1pPr>
          </a:lstStyle>
          <a:p>
            <a:pPr/>
            <a:r>
              <a:t>Title Text</a:t>
            </a:r>
          </a:p>
        </p:txBody>
      </p:sp>
      <p:sp>
        <p:nvSpPr>
          <p:cNvPr id="660" name="Body Level One…"/>
          <p:cNvSpPr txBox="1"/>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b="1" baseline="30000" sz="1700">
                <a:solidFill>
                  <a:srgbClr val="D4BC9C"/>
                </a:solidFill>
              </a:defRPr>
            </a:lvl1pPr>
            <a:lvl2pPr marL="228600" indent="457200">
              <a:lnSpc>
                <a:spcPct val="90000"/>
              </a:lnSpc>
              <a:spcBef>
                <a:spcPts val="700"/>
              </a:spcBef>
              <a:buSzTx/>
              <a:buNone/>
              <a:defRPr b="1" baseline="30000" sz="1700">
                <a:solidFill>
                  <a:srgbClr val="D4BC9C"/>
                </a:solidFill>
              </a:defRPr>
            </a:lvl2pPr>
            <a:lvl3pPr marL="1334836" indent="-312486">
              <a:lnSpc>
                <a:spcPct val="90000"/>
              </a:lnSpc>
              <a:spcBef>
                <a:spcPts val="700"/>
              </a:spcBef>
              <a:buSzPts val="1700"/>
              <a:defRPr b="1" baseline="30000" sz="1700">
                <a:solidFill>
                  <a:srgbClr val="D4BC9C"/>
                </a:solidFill>
              </a:defRPr>
            </a:lvl3pPr>
            <a:lvl4pPr marL="1792036" indent="-312486">
              <a:lnSpc>
                <a:spcPct val="90000"/>
              </a:lnSpc>
              <a:spcBef>
                <a:spcPts val="700"/>
              </a:spcBef>
              <a:buSzPts val="1700"/>
              <a:defRPr b="1" baseline="30000" sz="1700">
                <a:solidFill>
                  <a:srgbClr val="D4BC9C"/>
                </a:solidFill>
              </a:defRPr>
            </a:lvl4pPr>
            <a:lvl5pPr marL="2249236" indent="-312486">
              <a:lnSpc>
                <a:spcPct val="90000"/>
              </a:lnSpc>
              <a:spcBef>
                <a:spcPts val="700"/>
              </a:spcBef>
              <a:buSzPts val="1700"/>
              <a:buChar char="•"/>
              <a:defRPr b="1" baseline="30000" sz="1700">
                <a:solidFill>
                  <a:srgbClr val="D4BC9C"/>
                </a:solidFill>
              </a:defRPr>
            </a:lvl5pPr>
          </a:lstStyle>
          <a:p>
            <a:pPr/>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solidFill>
          <a:srgbClr val="2CB4E1"/>
        </a:solidFill>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baseline="30000" sz="2400">
                <a:solidFill>
                  <a:srgbClr val="002060"/>
                </a:solidFill>
              </a:defRPr>
            </a:lvl1pPr>
            <a:lvl2pPr marL="228600" indent="457200">
              <a:lnSpc>
                <a:spcPct val="90000"/>
              </a:lnSpc>
              <a:spcBef>
                <a:spcPts val="0"/>
              </a:spcBef>
              <a:buSzTx/>
              <a:buNone/>
              <a:defRPr baseline="30000" sz="2400">
                <a:solidFill>
                  <a:srgbClr val="002060"/>
                </a:solidFill>
              </a:defRPr>
            </a:lvl2pPr>
            <a:lvl3pPr marL="1463507" indent="-441157">
              <a:lnSpc>
                <a:spcPct val="90000"/>
              </a:lnSpc>
              <a:spcBef>
                <a:spcPts val="0"/>
              </a:spcBef>
              <a:buSzPts val="2400"/>
              <a:defRPr baseline="30000" sz="2400">
                <a:solidFill>
                  <a:srgbClr val="002060"/>
                </a:solidFill>
              </a:defRPr>
            </a:lvl3pPr>
            <a:lvl4pPr marL="1920707" indent="-441157">
              <a:lnSpc>
                <a:spcPct val="90000"/>
              </a:lnSpc>
              <a:spcBef>
                <a:spcPts val="0"/>
              </a:spcBef>
              <a:buSzPts val="2400"/>
              <a:defRPr baseline="30000" sz="2400">
                <a:solidFill>
                  <a:srgbClr val="002060"/>
                </a:solidFill>
              </a:defRPr>
            </a:lvl4pPr>
            <a:lvl5pPr marL="2377907" indent="-441157">
              <a:lnSpc>
                <a:spcPct val="90000"/>
              </a:lnSpc>
              <a:spcBef>
                <a:spcPts val="0"/>
              </a:spcBef>
              <a:buSzPts val="2400"/>
              <a:buChar char="•"/>
              <a:defRPr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73" name="Google Shape;359;p52"/>
          <p:cNvSpPr txBox="1"/>
          <p:nvPr>
            <p:ph type="body" sz="quarter" idx="21"/>
          </p:nvPr>
        </p:nvSpPr>
        <p:spPr>
          <a:xfrm>
            <a:off x="539608" y="-1"/>
            <a:ext cx="10157402" cy="1146002"/>
          </a:xfrm>
          <a:prstGeom prst="rect">
            <a:avLst/>
          </a:prstGeom>
        </p:spPr>
        <p:txBody>
          <a:bodyPr lIns="22874" tIns="22874" rIns="22874" bIns="22874" anchor="b"/>
          <a:lstStyle/>
          <a:p>
            <a:pPr>
              <a:lnSpc>
                <a:spcPct val="90000"/>
              </a:lnSpc>
              <a:spcBef>
                <a:spcPts val="0"/>
              </a:spcBef>
              <a:defRPr b="1" baseline="30000" sz="3500">
                <a:solidFill>
                  <a:srgbClr val="002060"/>
                </a:solidFill>
              </a:defRPr>
            </a:pPr>
          </a:p>
        </p:txBody>
      </p:sp>
      <p:sp>
        <p:nvSpPr>
          <p:cNvPr id="674" name="Google Shape;360;p52"/>
          <p:cNvSpPr txBox="1"/>
          <p:nvPr>
            <p:ph type="body" sz="quarter" idx="22"/>
          </p:nvPr>
        </p:nvSpPr>
        <p:spPr>
          <a:xfrm>
            <a:off x="281159"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5" name="Google Shape;361;p52"/>
          <p:cNvSpPr txBox="1"/>
          <p:nvPr>
            <p:ph type="body" sz="quarter" idx="23"/>
          </p:nvPr>
        </p:nvSpPr>
        <p:spPr>
          <a:xfrm>
            <a:off x="281159"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76" name="Google Shape;362;p52"/>
          <p:cNvSpPr/>
          <p:nvPr>
            <p:ph type="pic" sz="quarter" idx="24"/>
          </p:nvPr>
        </p:nvSpPr>
        <p:spPr>
          <a:xfrm>
            <a:off x="5080634" y="2613867"/>
            <a:ext cx="1998301" cy="1994700"/>
          </a:xfrm>
          <a:prstGeom prst="rect">
            <a:avLst/>
          </a:prstGeom>
          <a:ln w="101600">
            <a:solidFill>
              <a:srgbClr val="434448"/>
            </a:solidFill>
            <a:round/>
          </a:ln>
        </p:spPr>
        <p:txBody>
          <a:bodyPr lIns="91439" tIns="45719" rIns="91439" bIns="45719">
            <a:noAutofit/>
          </a:bodyPr>
          <a:lstStyle/>
          <a:p>
            <a:pPr/>
          </a:p>
        </p:txBody>
      </p:sp>
      <p:sp>
        <p:nvSpPr>
          <p:cNvPr id="677" name="Google Shape;363;p52"/>
          <p:cNvSpPr/>
          <p:nvPr>
            <p:ph type="pic" sz="quarter" idx="25"/>
          </p:nvPr>
        </p:nvSpPr>
        <p:spPr>
          <a:xfrm>
            <a:off x="7343536" y="2633695"/>
            <a:ext cx="1958701" cy="1955101"/>
          </a:xfrm>
          <a:prstGeom prst="rect">
            <a:avLst/>
          </a:prstGeom>
          <a:ln w="101600">
            <a:solidFill>
              <a:srgbClr val="434448"/>
            </a:solidFill>
            <a:round/>
          </a:ln>
        </p:spPr>
        <p:txBody>
          <a:bodyPr lIns="91439" tIns="45719" rIns="91439" bIns="45719">
            <a:noAutofit/>
          </a:bodyPr>
          <a:lstStyle/>
          <a:p>
            <a:pPr/>
          </a:p>
        </p:txBody>
      </p:sp>
      <p:sp>
        <p:nvSpPr>
          <p:cNvPr id="678" name="Google Shape;364;p52"/>
          <p:cNvSpPr txBox="1"/>
          <p:nvPr>
            <p:ph type="body" sz="quarter" idx="26"/>
          </p:nvPr>
        </p:nvSpPr>
        <p:spPr>
          <a:xfrm>
            <a:off x="2524541"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9" name="Google Shape;365;p52"/>
          <p:cNvSpPr txBox="1"/>
          <p:nvPr>
            <p:ph type="body" sz="quarter" idx="27"/>
          </p:nvPr>
        </p:nvSpPr>
        <p:spPr>
          <a:xfrm>
            <a:off x="2524541"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0" name="Google Shape;366;p52"/>
          <p:cNvSpPr txBox="1"/>
          <p:nvPr>
            <p:ph type="body" sz="quarter" idx="28"/>
          </p:nvPr>
        </p:nvSpPr>
        <p:spPr>
          <a:xfrm>
            <a:off x="479674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1" name="Google Shape;367;p52"/>
          <p:cNvSpPr txBox="1"/>
          <p:nvPr>
            <p:ph type="body" sz="quarter" idx="29"/>
          </p:nvPr>
        </p:nvSpPr>
        <p:spPr>
          <a:xfrm>
            <a:off x="479674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2" name="Google Shape;368;p52"/>
          <p:cNvSpPr txBox="1"/>
          <p:nvPr>
            <p:ph type="body" sz="quarter" idx="30"/>
          </p:nvPr>
        </p:nvSpPr>
        <p:spPr>
          <a:xfrm>
            <a:off x="7010055"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3" name="Google Shape;369;p52"/>
          <p:cNvSpPr txBox="1"/>
          <p:nvPr>
            <p:ph type="body" sz="quarter" idx="31"/>
          </p:nvPr>
        </p:nvSpPr>
        <p:spPr>
          <a:xfrm>
            <a:off x="7010055"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4" name="Google Shape;370;p52"/>
          <p:cNvSpPr/>
          <p:nvPr>
            <p:ph type="pic" sz="quarter" idx="32"/>
          </p:nvPr>
        </p:nvSpPr>
        <p:spPr>
          <a:xfrm>
            <a:off x="594707" y="2613867"/>
            <a:ext cx="1998301" cy="1994700"/>
          </a:xfrm>
          <a:prstGeom prst="rect">
            <a:avLst/>
          </a:prstGeom>
          <a:ln w="101600">
            <a:solidFill>
              <a:srgbClr val="434448"/>
            </a:solidFill>
            <a:round/>
          </a:ln>
        </p:spPr>
        <p:txBody>
          <a:bodyPr lIns="91439" tIns="45719" rIns="91439" bIns="45719">
            <a:noAutofit/>
          </a:bodyPr>
          <a:lstStyle/>
          <a:p>
            <a:pPr/>
          </a:p>
        </p:txBody>
      </p:sp>
      <p:sp>
        <p:nvSpPr>
          <p:cNvPr id="685" name="Google Shape;371;p52"/>
          <p:cNvSpPr/>
          <p:nvPr>
            <p:ph type="pic" sz="quarter" idx="33"/>
          </p:nvPr>
        </p:nvSpPr>
        <p:spPr>
          <a:xfrm>
            <a:off x="2858028" y="2633695"/>
            <a:ext cx="1958701" cy="1955101"/>
          </a:xfrm>
          <a:prstGeom prst="rect">
            <a:avLst/>
          </a:prstGeom>
          <a:ln w="101600">
            <a:solidFill>
              <a:srgbClr val="434448"/>
            </a:solidFill>
            <a:round/>
          </a:ln>
        </p:spPr>
        <p:txBody>
          <a:bodyPr lIns="91439" tIns="45719" rIns="91439" bIns="45719">
            <a:noAutofit/>
          </a:bodyPr>
          <a:lstStyle/>
          <a:p>
            <a:pPr/>
          </a:p>
        </p:txBody>
      </p:sp>
      <p:sp>
        <p:nvSpPr>
          <p:cNvPr id="686" name="Google Shape;372;p52"/>
          <p:cNvSpPr/>
          <p:nvPr>
            <p:ph type="pic" sz="quarter" idx="34"/>
          </p:nvPr>
        </p:nvSpPr>
        <p:spPr>
          <a:xfrm>
            <a:off x="9645818" y="2633695"/>
            <a:ext cx="1958701" cy="1955101"/>
          </a:xfrm>
          <a:prstGeom prst="rect">
            <a:avLst/>
          </a:prstGeom>
          <a:ln w="101600">
            <a:solidFill>
              <a:srgbClr val="434448"/>
            </a:solidFill>
            <a:round/>
          </a:ln>
        </p:spPr>
        <p:txBody>
          <a:bodyPr lIns="91439" tIns="45719" rIns="91439" bIns="45719">
            <a:noAutofit/>
          </a:bodyPr>
          <a:lstStyle/>
          <a:p>
            <a:pPr/>
          </a:p>
        </p:txBody>
      </p:sp>
      <p:sp>
        <p:nvSpPr>
          <p:cNvPr id="687" name="Google Shape;373;p52"/>
          <p:cNvSpPr txBox="1"/>
          <p:nvPr>
            <p:ph type="body" sz="quarter" idx="35"/>
          </p:nvPr>
        </p:nvSpPr>
        <p:spPr>
          <a:xfrm>
            <a:off x="931233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8" name="Google Shape;374;p52"/>
          <p:cNvSpPr txBox="1"/>
          <p:nvPr>
            <p:ph type="body" sz="quarter" idx="36"/>
          </p:nvPr>
        </p:nvSpPr>
        <p:spPr>
          <a:xfrm>
            <a:off x="931233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60" name="Google Shape;49;p6"/>
          <p:cNvSpPr txBox="1"/>
          <p:nvPr>
            <p:ph type="body" sz="quarter" idx="21"/>
          </p:nvPr>
        </p:nvSpPr>
        <p:spPr>
          <a:xfrm>
            <a:off x="562425" y="5122440"/>
            <a:ext cx="8552700" cy="970801"/>
          </a:xfrm>
          <a:prstGeom prst="rect">
            <a:avLst/>
          </a:prstGeom>
        </p:spPr>
        <p:txBody>
          <a:bodyPr/>
          <a:lstStyle/>
          <a:p>
            <a:pPr>
              <a:spcBef>
                <a:spcPts val="0"/>
              </a:spcBef>
              <a:defRPr b="1" sz="1400">
                <a:solidFill>
                  <a:schemeClr val="accent2"/>
                </a:solidFill>
              </a:defRPr>
            </a:pPr>
          </a:p>
        </p:txBody>
      </p:sp>
      <p:sp>
        <p:nvSpPr>
          <p:cNvPr id="61" name="Title Text"/>
          <p:cNvSpPr txBox="1"/>
          <p:nvPr>
            <p:ph type="title"/>
          </p:nvPr>
        </p:nvSpPr>
        <p:spPr>
          <a:xfrm>
            <a:off x="562425" y="1281181"/>
            <a:ext cx="11065500" cy="1874101"/>
          </a:xfrm>
          <a:prstGeom prst="rect">
            <a:avLst/>
          </a:prstGeom>
        </p:spPr>
        <p:txBody>
          <a:bodyPr/>
          <a:lstStyle>
            <a:lvl1pPr>
              <a:lnSpc>
                <a:spcPct val="90000"/>
              </a:lnSpc>
              <a:defRPr sz="4800"/>
            </a:lvl1pPr>
          </a:lstStyle>
          <a:p>
            <a:pPr/>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ark Sky with Light Text">
    <p:bg>
      <p:bgPr>
        <a:solidFill>
          <a:srgbClr val="2CB4E1"/>
        </a:solidFill>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b="0"/>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l="0" t="44858" r="40610" b="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l="0" t="0" r="0"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05"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02060"/>
                </a:solidFill>
              </a:defRPr>
            </a:lvl1pPr>
            <a:lvl2pPr marL="0" indent="685800">
              <a:lnSpc>
                <a:spcPct val="90000"/>
              </a:lnSpc>
              <a:spcBef>
                <a:spcPts val="1200"/>
              </a:spcBef>
              <a:buClr>
                <a:srgbClr val="FFFFFF"/>
              </a:buClr>
              <a:buSzTx/>
              <a:buFont typeface="Arial"/>
              <a:buNone/>
              <a:defRPr b="1" baseline="30000" sz="2400">
                <a:solidFill>
                  <a:srgbClr val="002060"/>
                </a:solidFill>
              </a:defRPr>
            </a:lvl2pPr>
            <a:lvl3pPr marL="1463507" indent="-441157">
              <a:lnSpc>
                <a:spcPct val="90000"/>
              </a:lnSpc>
              <a:spcBef>
                <a:spcPts val="1200"/>
              </a:spcBef>
              <a:buClr>
                <a:srgbClr val="FFFFFF"/>
              </a:buClr>
              <a:buSzPts val="2400"/>
              <a:buFont typeface="Arial"/>
              <a:defRPr b="1" baseline="30000" sz="2400">
                <a:solidFill>
                  <a:srgbClr val="002060"/>
                </a:solidFill>
              </a:defRPr>
            </a:lvl3pPr>
            <a:lvl4pPr marL="1920707" indent="-441157">
              <a:lnSpc>
                <a:spcPct val="90000"/>
              </a:lnSpc>
              <a:spcBef>
                <a:spcPts val="1200"/>
              </a:spcBef>
              <a:buClr>
                <a:srgbClr val="FFFFFF"/>
              </a:buClr>
              <a:buSzPts val="2400"/>
              <a:buFont typeface="Arial"/>
              <a:defRPr b="1" baseline="30000" sz="2400">
                <a:solidFill>
                  <a:srgbClr val="002060"/>
                </a:solidFill>
              </a:defRPr>
            </a:lvl4pPr>
            <a:lvl5pPr marL="2377907" indent="-441157">
              <a:lnSpc>
                <a:spcPct val="90000"/>
              </a:lnSpc>
              <a:spcBef>
                <a:spcPts val="1200"/>
              </a:spcBef>
              <a:buClr>
                <a:srgbClr val="FFFFFF"/>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06" name="Google Shape;379;p53"/>
          <p:cNvSpPr txBox="1"/>
          <p:nvPr>
            <p:ph type="body" sz="quarter" idx="21"/>
          </p:nvPr>
        </p:nvSpPr>
        <p:spPr>
          <a:xfrm>
            <a:off x="541080" y="1143000"/>
            <a:ext cx="101574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Sky with Dark Text">
    <p:bg>
      <p:bgPr>
        <a:solidFill>
          <a:srgbClr val="2CB4E1"/>
        </a:solidFill>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t="0" r="0" b="17422"/>
          <a:stretch>
            <a:fillRect/>
          </a:stretch>
        </p:blipFill>
        <p:spPr>
          <a:xfrm>
            <a:off x="-1" y="0"/>
            <a:ext cx="12188826" cy="6856212"/>
          </a:xfrm>
          <a:prstGeom prst="rect">
            <a:avLst/>
          </a:prstGeom>
          <a:ln w="12700">
            <a:miter lim="400000"/>
          </a:ln>
        </p:spPr>
      </p:pic>
      <p:sp>
        <p:nvSpPr>
          <p:cNvPr id="716" name="Title Text"/>
          <p:cNvSpPr txBox="1"/>
          <p:nvPr>
            <p:ph type="title"/>
          </p:nvPr>
        </p:nvSpPr>
        <p:spPr>
          <a:xfrm>
            <a:off x="382703" y="0"/>
            <a:ext cx="103140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17" name="Body Level One…"/>
          <p:cNvSpPr txBox="1"/>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18" name="Google Shape;384;p54"/>
          <p:cNvSpPr txBox="1"/>
          <p:nvPr>
            <p:ph type="body" sz="quarter" idx="21"/>
          </p:nvPr>
        </p:nvSpPr>
        <p:spPr>
          <a:xfrm>
            <a:off x="384176" y="1143000"/>
            <a:ext cx="10314000" cy="3513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3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31" name="Google Shape;390;p55"/>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46"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47" name="Google Shape;399;p56"/>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1">
    <p:spTree>
      <p:nvGrpSpPr>
        <p:cNvPr id="1" name=""/>
        <p:cNvGrpSpPr/>
        <p:nvPr/>
      </p:nvGrpSpPr>
      <p:grpSpPr>
        <a:xfrm>
          <a:off x="0" y="0"/>
          <a:ext cx="0" cy="0"/>
          <a:chOff x="0" y="0"/>
          <a:chExt cx="0" cy="0"/>
        </a:xfrm>
      </p:grpSpPr>
      <p:sp>
        <p:nvSpPr>
          <p:cNvPr id="7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6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61" name="Google Shape;406;p57"/>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2">
    <p:spTree>
      <p:nvGrpSpPr>
        <p:cNvPr id="1" name=""/>
        <p:cNvGrpSpPr/>
        <p:nvPr/>
      </p:nvGrpSpPr>
      <p:grpSpPr>
        <a:xfrm>
          <a:off x="0" y="0"/>
          <a:ext cx="0" cy="0"/>
          <a:chOff x="0" y="0"/>
          <a:chExt cx="0" cy="0"/>
        </a:xfrm>
      </p:grpSpPr>
      <p:sp>
        <p:nvSpPr>
          <p:cNvPr id="7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73"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74" name="Google Shape;412;p58"/>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pPr/>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p:bg>
      <p:bgPr>
        <a:solidFill>
          <a:srgbClr val="2CB4E1"/>
        </a:solidFill>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8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89" name="Google Shape;420;p59"/>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p:bg>
      <p:bgPr>
        <a:solidFill>
          <a:srgbClr val="2CB4E1"/>
        </a:solidFill>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0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03" name="Google Shape;427;p6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 Green">
    <p:bg>
      <p:bgPr>
        <a:solidFill>
          <a:srgbClr val="2CB4E1"/>
        </a:solidFill>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17" name="Title Text"/>
          <p:cNvSpPr txBox="1"/>
          <p:nvPr>
            <p:ph type="title"/>
          </p:nvPr>
        </p:nvSpPr>
        <p:spPr>
          <a:xfrm>
            <a:off x="539609" y="11430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18" name="Google Shape;435;p61"/>
          <p:cNvSpPr txBox="1"/>
          <p:nvPr>
            <p:ph type="body" sz="quarter" idx="21"/>
          </p:nvPr>
        </p:nvSpPr>
        <p:spPr>
          <a:xfrm>
            <a:off x="541080" y="2286000"/>
            <a:ext cx="10154702" cy="351300"/>
          </a:xfrm>
          <a:prstGeom prst="rect">
            <a:avLst/>
          </a:prstGeom>
        </p:spPr>
        <p:txBody>
          <a:bodyPr lIns="22874" tIns="22874" rIns="22874" bIns="22874"/>
          <a:lstStyle/>
          <a:p>
            <a:pPr>
              <a:lnSpc>
                <a:spcPct val="80000"/>
              </a:lnSpc>
              <a:spcBef>
                <a:spcPts val="0"/>
              </a:spcBef>
              <a:defRPr baseline="30000" sz="2400">
                <a:solidFill>
                  <a:srgbClr val="FFFFFF"/>
                </a:solidFill>
              </a:defRPr>
            </a:p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 Green">
    <p:bg>
      <p:bgPr>
        <a:solidFill>
          <a:srgbClr val="2CB4E1"/>
        </a:solidFill>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31" name="Title Text"/>
          <p:cNvSpPr txBox="1"/>
          <p:nvPr>
            <p:ph type="title"/>
          </p:nvPr>
        </p:nvSpPr>
        <p:spPr>
          <a:xfrm>
            <a:off x="539609" y="12573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32" name="Google Shape;442;p62"/>
          <p:cNvSpPr txBox="1"/>
          <p:nvPr>
            <p:ph type="body" sz="quarter" idx="21"/>
          </p:nvPr>
        </p:nvSpPr>
        <p:spPr>
          <a:xfrm>
            <a:off x="541080" y="24003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pPr/>
            <a:r>
              <a:t>Body Level One</a:t>
            </a:r>
          </a:p>
          <a:p>
            <a:pPr lvl="1"/>
            <a:r>
              <a:t>Body Level Two</a:t>
            </a:r>
          </a:p>
          <a:p>
            <a:pPr lvl="2"/>
            <a:r>
              <a:t>Body Level Three</a:t>
            </a:r>
          </a:p>
          <a:p>
            <a:pPr lvl="3"/>
            <a:r>
              <a:t>Body Level Four</a:t>
            </a:r>
          </a:p>
          <a:p>
            <a:pPr lvl="4"/>
            <a:r>
              <a:t>Body Level Five</a:t>
            </a:r>
          </a:p>
        </p:txBody>
      </p:sp>
      <p:sp>
        <p:nvSpPr>
          <p:cNvPr id="72" name="Title Text"/>
          <p:cNvSpPr txBox="1"/>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2">
    <p:bg>
      <p:bgPr>
        <a:solidFill>
          <a:srgbClr val="2CB4E1"/>
        </a:solidFill>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46" name="Google Shape;449;p63"/>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p:bg>
      <p:bgPr>
        <a:solidFill>
          <a:srgbClr val="2CB4E1"/>
        </a:solidFill>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5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59" name="Google Shape;455;p64"/>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4">
    <p:bg>
      <p:bgPr>
        <a:solidFill>
          <a:srgbClr val="2CB4E1"/>
        </a:solidFill>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73" name="Google Shape;462;p65"/>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 Green">
    <p:bg>
      <p:bgPr>
        <a:solidFill>
          <a:srgbClr val="2CB4E1"/>
        </a:solidFill>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87" name="Title Text"/>
          <p:cNvSpPr txBox="1"/>
          <p:nvPr>
            <p:ph type="title"/>
          </p:nvPr>
        </p:nvSpPr>
        <p:spPr>
          <a:xfrm>
            <a:off x="539609" y="9398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88" name="Google Shape;470;p66"/>
          <p:cNvSpPr txBox="1"/>
          <p:nvPr>
            <p:ph type="body" sz="quarter" idx="21"/>
          </p:nvPr>
        </p:nvSpPr>
        <p:spPr>
          <a:xfrm>
            <a:off x="541080" y="20828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solidFill>
          <a:srgbClr val="2CB4E1"/>
        </a:solidFill>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solidFill>
          <a:srgbClr val="2CB4E1"/>
        </a:solidFill>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2" y="2095051"/>
            <a:ext cx="5858975"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b="1" baseline="30000" sz="2100">
                  <a:solidFill>
                    <a:srgbClr val="FFFFFF"/>
                  </a:solidFill>
                </a:defRPr>
              </a:p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b="1" baseline="30000" sz="2100">
                  <a:solidFill>
                    <a:srgbClr val="FFFFFF"/>
                  </a:solidFill>
                </a:defRPr>
              </a:p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t="0" r="0" b="0"/>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1">
    <p:bg>
      <p:bgPr>
        <a:solidFill>
          <a:srgbClr val="2CB4E1"/>
        </a:solidFill>
      </p:bgPr>
    </p:bg>
    <p:spTree>
      <p:nvGrpSpPr>
        <p:cNvPr id="1" name=""/>
        <p:cNvGrpSpPr/>
        <p:nvPr/>
      </p:nvGrpSpPr>
      <p:grpSpPr>
        <a:xfrm>
          <a:off x="0" y="0"/>
          <a:ext cx="0" cy="0"/>
          <a:chOff x="0" y="0"/>
          <a:chExt cx="0" cy="0"/>
        </a:xfrm>
      </p:grpSpPr>
      <p:sp>
        <p:nvSpPr>
          <p:cNvPr id="946"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947"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48" name="Google Shape;503;p7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5">
    <p:bg>
      <p:bgPr>
        <a:solidFill>
          <a:srgbClr val="2CB4E1"/>
        </a:solidFill>
      </p:bgPr>
    </p:bg>
    <p:spTree>
      <p:nvGrpSpPr>
        <p:cNvPr id="1" name=""/>
        <p:cNvGrpSpPr/>
        <p:nvPr/>
      </p:nvGrpSpPr>
      <p:grpSpPr>
        <a:xfrm>
          <a:off x="0" y="0"/>
          <a:ext cx="0" cy="0"/>
          <a:chOff x="0" y="0"/>
          <a:chExt cx="0" cy="0"/>
        </a:xfrm>
      </p:grpSpPr>
      <p:sp>
        <p:nvSpPr>
          <p:cNvPr id="95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9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60" name="Google Shape;509;p71"/>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b="1" baseline="30000" sz="21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bg>
      <p:bgPr>
        <a:solidFill>
          <a:srgbClr val="2CB4E1"/>
        </a:solidFill>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77" name="Body Level One…"/>
          <p:cNvSpPr txBox="1"/>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pPr/>
            <a:r>
              <a:t>Body Level One</a:t>
            </a:r>
          </a:p>
          <a:p>
            <a:pPr lvl="1"/>
            <a:r>
              <a:t>Body Level Two</a:t>
            </a:r>
          </a:p>
          <a:p>
            <a:pPr lvl="2"/>
            <a:r>
              <a:t>Body Level Three</a:t>
            </a:r>
          </a:p>
          <a:p>
            <a:pPr lvl="3"/>
            <a:r>
              <a:t>Body Level Four</a:t>
            </a:r>
          </a:p>
          <a:p>
            <a:pPr lvl="4"/>
            <a:r>
              <a:t>Body Level Five</a:t>
            </a:r>
          </a:p>
        </p:txBody>
      </p:sp>
      <p:sp>
        <p:nvSpPr>
          <p:cNvPr id="978" name="Google Shape;515;p72"/>
          <p:cNvSpPr txBox="1"/>
          <p:nvPr>
            <p:ph type="body" sz="quarter" idx="21"/>
          </p:nvPr>
        </p:nvSpPr>
        <p:spPr>
          <a:xfrm>
            <a:off x="502713" y="968960"/>
            <a:ext cx="11046002" cy="308101"/>
          </a:xfrm>
          <a:prstGeom prst="rect">
            <a:avLst/>
          </a:prstGeom>
        </p:spPr>
        <p:txBody>
          <a:bodyPr lIns="45699" tIns="45699" rIns="45699" bIns="45699"/>
          <a:lstStyle/>
          <a:p>
            <a:pPr>
              <a:spcBef>
                <a:spcPts val="0"/>
              </a:spcBef>
              <a:defRPr baseline="30000" sz="2300">
                <a:solidFill>
                  <a:srgbClr val="002060"/>
                </a:solidFill>
              </a:defRPr>
            </a:p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82" name="Body Level One…"/>
          <p:cNvSpPr txBox="1"/>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pPr/>
            <a:r>
              <a:t>Body Level One</a:t>
            </a:r>
          </a:p>
          <a:p>
            <a:pPr lvl="1"/>
            <a:r>
              <a:t>Body Level Two</a:t>
            </a:r>
          </a:p>
          <a:p>
            <a:pPr lvl="2"/>
            <a:r>
              <a:t>Body Level Three</a:t>
            </a:r>
          </a:p>
          <a:p>
            <a:pPr lvl="3"/>
            <a:r>
              <a:t>Body Level Four</a:t>
            </a:r>
          </a:p>
          <a:p>
            <a:pPr lvl="4"/>
            <a:r>
              <a:t>Body Level Five</a:t>
            </a:r>
          </a:p>
        </p:txBody>
      </p:sp>
      <p:sp>
        <p:nvSpPr>
          <p:cNvPr id="83" name="Google Shape;62;p8"/>
          <p:cNvSpPr txBox="1"/>
          <p:nvPr>
            <p:ph type="body" sz="quarter" idx="21"/>
          </p:nvPr>
        </p:nvSpPr>
        <p:spPr>
          <a:xfrm>
            <a:off x="5043599" y="5424175"/>
            <a:ext cx="3102301" cy="970801"/>
          </a:xfrm>
          <a:prstGeom prst="rect">
            <a:avLst/>
          </a:prstGeom>
        </p:spPr>
        <p:txBody>
          <a:bodyPr/>
          <a:lstStyle/>
          <a:p>
            <a:pPr algn="ctr">
              <a:spcBef>
                <a:spcPts val="0"/>
              </a:spcBef>
              <a:defRPr sz="15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bg>
      <p:bgPr>
        <a:solidFill>
          <a:srgbClr val="2CB4E1"/>
        </a:solidFill>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94" name="Body Level One…"/>
          <p:cNvSpPr txBox="1"/>
          <p:nvPr>
            <p:ph type="body" sz="quarter" idx="1"/>
          </p:nvPr>
        </p:nvSpPr>
        <p:spPr>
          <a:xfrm>
            <a:off x="502713" y="972068"/>
            <a:ext cx="11046002" cy="308101"/>
          </a:xfrm>
          <a:prstGeom prst="rect">
            <a:avLst/>
          </a:prstGeom>
        </p:spPr>
        <p:txBody>
          <a:bodyPr lIns="45699" tIns="45699" rIns="45699" bIns="45699"/>
          <a:lstStyle>
            <a:lvl1pPr>
              <a:spcBef>
                <a:spcPts val="0"/>
              </a:spcBef>
              <a:defRPr baseline="30000" sz="2300">
                <a:solidFill>
                  <a:srgbClr val="002060"/>
                </a:solidFill>
              </a:defRPr>
            </a:lvl1pPr>
            <a:lvl2pPr marL="228600" indent="457200">
              <a:spcBef>
                <a:spcPts val="0"/>
              </a:spcBef>
              <a:buSzTx/>
              <a:buNone/>
              <a:defRPr baseline="30000" sz="2300">
                <a:solidFill>
                  <a:srgbClr val="002060"/>
                </a:solidFill>
              </a:defRPr>
            </a:lvl2pPr>
            <a:lvl3pPr marL="228600" indent="914400">
              <a:spcBef>
                <a:spcPts val="0"/>
              </a:spcBef>
              <a:buSzTx/>
              <a:buNone/>
              <a:defRPr baseline="30000" sz="2300">
                <a:solidFill>
                  <a:srgbClr val="002060"/>
                </a:solidFill>
              </a:defRPr>
            </a:lvl3pPr>
            <a:lvl4pPr marL="228600" indent="1371600">
              <a:spcBef>
                <a:spcPts val="0"/>
              </a:spcBef>
              <a:buSzTx/>
              <a:buNone/>
              <a:defRPr baseline="30000" sz="2300">
                <a:solidFill>
                  <a:srgbClr val="002060"/>
                </a:solidFill>
              </a:defRPr>
            </a:lvl4pPr>
            <a:lvl5pPr>
              <a:spcBef>
                <a:spcPts val="0"/>
              </a:spcBef>
              <a:defRPr baseline="30000" sz="23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l="0" t="0" r="15482" b="0"/>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l="0" t="0" r="15482" b="0"/>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l="0"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l="0"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l="0" t="24781" r="19483" b="55100"/>
          <a:stretch>
            <a:fillRect/>
          </a:stretch>
        </p:blipFill>
        <p:spPr>
          <a:xfrm rot="21364014">
            <a:off x="95903" y="6267516"/>
            <a:ext cx="11667684" cy="1485562"/>
          </a:xfrm>
          <a:prstGeom prst="rect">
            <a:avLst/>
          </a:prstGeom>
          <a:ln w="12700">
            <a:miter lim="400000"/>
          </a:ln>
        </p:spPr>
      </p:pic>
      <p:sp>
        <p:nvSpPr>
          <p:cNvPr id="100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1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11" name="Google Shape;532;p75"/>
          <p:cNvSpPr txBox="1"/>
          <p:nvPr>
            <p:ph type="body" sz="quarter" idx="21"/>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 Medium">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23" name="Google Shape;538;p76"/>
          <p:cNvSpPr txBox="1"/>
          <p:nvPr>
            <p:ph type="body" sz="half" idx="21"/>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024" name="Google Shape;539;p76" descr="Google Shape;539;p76"/>
          <p:cNvPicPr>
            <a:picLocks noChangeAspect="1"/>
          </p:cNvPicPr>
          <p:nvPr/>
        </p:nvPicPr>
        <p:blipFill>
          <a:blip r:embed="rId2">
            <a:alphaModFix amt="50309"/>
            <a:extLst/>
          </a:blip>
          <a:srcRect l="8331" t="0"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t="0"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l="0" t="0"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l="0" t="0"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t="0"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 No Logo">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3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4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41" name="Google Shape;550;p77"/>
          <p:cNvSpPr txBox="1"/>
          <p:nvPr>
            <p:ph type="body" sz="quarter" idx="21"/>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043" name="Google Shape;553;p77" descr="Google Shape;553;p77"/>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ve the Tree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063" name="Google Shape;563;p78"/>
          <p:cNvGrpSpPr/>
          <p:nvPr/>
        </p:nvGrpSpPr>
        <p:grpSpPr>
          <a:xfrm>
            <a:off x="-68542" y="5360580"/>
            <a:ext cx="1567146" cy="1582700"/>
            <a:chOff x="0" y="0"/>
            <a:chExt cx="1567145" cy="1582698"/>
          </a:xfrm>
        </p:grpSpPr>
        <p:pic>
          <p:nvPicPr>
            <p:cNvPr id="1060" name="Google Shape;564;p78" descr="Google Shape;564;p78"/>
            <p:cNvPicPr>
              <a:picLocks noChangeAspect="1"/>
            </p:cNvPicPr>
            <p:nvPr/>
          </p:nvPicPr>
          <p:blipFill>
            <a:blip r:embed="rId3">
              <a:extLst/>
            </a:blip>
            <a:srcRect l="0" t="0" r="0"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flipH="1" rot="20653665">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5" name="Google Shape;570;p78"/>
              <p:cNvSpPr/>
              <p:nvPr/>
            </p:nvSpPr>
            <p:spPr>
              <a:xfrm flipH="1" rot="20653665">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6" name="Google Shape;571;p78"/>
              <p:cNvSpPr/>
              <p:nvPr/>
            </p:nvSpPr>
            <p:spPr>
              <a:xfrm flipH="1" rot="20653665">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7" name="Google Shape;572;p78"/>
              <p:cNvSpPr/>
              <p:nvPr/>
            </p:nvSpPr>
            <p:spPr>
              <a:xfrm flipH="1" rot="20653665">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flipH="1" rot="20576649">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0" name="Google Shape;576;p78"/>
                <p:cNvSpPr/>
                <p:nvPr/>
              </p:nvSpPr>
              <p:spPr>
                <a:xfrm flipH="1" rot="20576649">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1" name="Google Shape;577;p78"/>
                <p:cNvSpPr/>
                <p:nvPr/>
              </p:nvSpPr>
              <p:spPr>
                <a:xfrm flipH="1" rot="20576649">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2" name="Google Shape;578;p78"/>
                <p:cNvSpPr/>
                <p:nvPr/>
              </p:nvSpPr>
              <p:spPr>
                <a:xfrm flipH="1" rot="20576649">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6" cy="2898090"/>
                  <a:chOff x="0" y="0"/>
                  <a:chExt cx="6774765" cy="2898089"/>
                </a:xfrm>
              </p:grpSpPr>
              <p:sp>
                <p:nvSpPr>
                  <p:cNvPr id="1074" name="Google Shape;581;p78"/>
                  <p:cNvSpPr/>
                  <p:nvPr/>
                </p:nvSpPr>
                <p:spPr>
                  <a:xfrm flipH="1" rot="21367125">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5" name="Google Shape;582;p78"/>
                  <p:cNvSpPr/>
                  <p:nvPr/>
                </p:nvSpPr>
                <p:spPr>
                  <a:xfrm flipH="1" rot="21367125">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6" name="Google Shape;583;p78"/>
                  <p:cNvSpPr/>
                  <p:nvPr/>
                </p:nvSpPr>
                <p:spPr>
                  <a:xfrm flipH="1" rot="21367125">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094" name="Google Shape;589;p78"/>
              <p:cNvGrpSpPr/>
              <p:nvPr/>
            </p:nvGrpSpPr>
            <p:grpSpPr>
              <a:xfrm>
                <a:off x="1056319" y="556027"/>
                <a:ext cx="5834935"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flipH="1" rot="817606">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0" name="Google Shape;597;p78"/>
                  <p:cNvSpPr/>
                  <p:nvPr/>
                </p:nvSpPr>
                <p:spPr>
                  <a:xfrm flipH="1" rot="817606">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1" name="Google Shape;598;p78"/>
                  <p:cNvSpPr/>
                  <p:nvPr/>
                </p:nvSpPr>
                <p:spPr>
                  <a:xfrm flipH="1" rot="817606">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2" name="Google Shape;599;p78"/>
                  <p:cNvSpPr/>
                  <p:nvPr/>
                </p:nvSpPr>
                <p:spPr>
                  <a:xfrm flipH="1" rot="817606">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othill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flipH="1" rot="20653385">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6" name="Google Shape;604;p79"/>
            <p:cNvSpPr/>
            <p:nvPr/>
          </p:nvSpPr>
          <p:spPr>
            <a:xfrm flipH="1" rot="20653385">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7" name="Google Shape;605;p79"/>
            <p:cNvSpPr/>
            <p:nvPr/>
          </p:nvSpPr>
          <p:spPr>
            <a:xfrm flipH="1" rot="20653385">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8" name="Google Shape;606;p79"/>
            <p:cNvSpPr/>
            <p:nvPr/>
          </p:nvSpPr>
          <p:spPr>
            <a:xfrm flipH="1" rot="20653385">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0"/>
              <a:ext cx="3206359" cy="1845498"/>
              <a:chOff x="0" y="0"/>
              <a:chExt cx="3206358" cy="1845497"/>
            </a:xfrm>
          </p:grpSpPr>
          <p:sp>
            <p:nvSpPr>
              <p:cNvPr id="1110" name="Google Shape;609;p79"/>
              <p:cNvSpPr/>
              <p:nvPr/>
            </p:nvSpPr>
            <p:spPr>
              <a:xfrm flipH="1" rot="20653665">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1" name="Google Shape;610;p79"/>
              <p:cNvSpPr/>
              <p:nvPr/>
            </p:nvSpPr>
            <p:spPr>
              <a:xfrm flipH="1" rot="20653665">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2" name="Google Shape;611;p79"/>
              <p:cNvSpPr/>
              <p:nvPr/>
            </p:nvSpPr>
            <p:spPr>
              <a:xfrm flipH="1" rot="20653665">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3" name="Google Shape;612;p79"/>
              <p:cNvSpPr/>
              <p:nvPr/>
            </p:nvSpPr>
            <p:spPr>
              <a:xfrm flipH="1" rot="20653665">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flipH="1" rot="2144414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6" name="Google Shape;616;p79"/>
                <p:cNvSpPr/>
                <p:nvPr/>
              </p:nvSpPr>
              <p:spPr>
                <a:xfrm flipH="1" rot="2144414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7" name="Google Shape;617;p79"/>
                <p:cNvSpPr/>
                <p:nvPr/>
              </p:nvSpPr>
              <p:spPr>
                <a:xfrm flipH="1" rot="2144414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8" name="Google Shape;618;p79"/>
                <p:cNvSpPr/>
                <p:nvPr/>
              </p:nvSpPr>
              <p:spPr>
                <a:xfrm flipH="1" rot="2144414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36" name="Google Shape;624;p79"/>
            <p:cNvGrpSpPr/>
            <p:nvPr/>
          </p:nvGrpSpPr>
          <p:grpSpPr>
            <a:xfrm>
              <a:off x="1257937" y="652215"/>
              <a:ext cx="7203082" cy="2233045"/>
              <a:chOff x="0" y="0"/>
              <a:chExt cx="7203080" cy="2233044"/>
            </a:xfrm>
          </p:grpSpPr>
          <p:grpSp>
            <p:nvGrpSpPr>
              <p:cNvPr id="1130" name="Google Shape;625;p79"/>
              <p:cNvGrpSpPr/>
              <p:nvPr/>
            </p:nvGrpSpPr>
            <p:grpSpPr>
              <a:xfrm>
                <a:off x="-1" y="0"/>
                <a:ext cx="5688878"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flipH="1" rot="894622">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2" name="Google Shape;632;p79"/>
                <p:cNvSpPr/>
                <p:nvPr/>
              </p:nvSpPr>
              <p:spPr>
                <a:xfrm flipH="1" rot="894622">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3" name="Google Shape;633;p79"/>
                <p:cNvSpPr/>
                <p:nvPr/>
              </p:nvSpPr>
              <p:spPr>
                <a:xfrm flipH="1" rot="894622">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4" name="Google Shape;634;p79"/>
                <p:cNvSpPr/>
                <p:nvPr/>
              </p:nvSpPr>
              <p:spPr>
                <a:xfrm flipH="1" rot="894622">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flipH="1" rot="43317">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8" name="Google Shape;637;p79"/>
              <p:cNvSpPr/>
              <p:nvPr/>
            </p:nvSpPr>
            <p:spPr>
              <a:xfrm flipH="1" rot="43317">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9" name="Google Shape;638;p79"/>
              <p:cNvSpPr/>
              <p:nvPr/>
            </p:nvSpPr>
            <p:spPr>
              <a:xfrm flipH="1" rot="43317">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0" name="Google Shape;639;p79"/>
              <p:cNvSpPr/>
              <p:nvPr/>
            </p:nvSpPr>
            <p:spPr>
              <a:xfrm flipH="1" rot="43317">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152" name="Google Shape;649;p79" descr="Google Shape;649;p79"/>
          <p:cNvPicPr>
            <a:picLocks noChangeAspect="1"/>
          </p:cNvPicPr>
          <p:nvPr/>
        </p:nvPicPr>
        <p:blipFill>
          <a:blip r:embed="rId2">
            <a:extLst/>
          </a:blip>
          <a:srcRect l="0" t="0" r="4260" b="0"/>
          <a:stretch>
            <a:fillRect/>
          </a:stretch>
        </p:blipFill>
        <p:spPr>
          <a:xfrm flipH="1" rot="21546458">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1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Righ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flipH="1" rot="19937153">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fill="norm" stroke="1"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flipH="1" rot="19937168">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0" name="Google Shape;663;p80"/>
              <p:cNvSpPr/>
              <p:nvPr/>
            </p:nvSpPr>
            <p:spPr>
              <a:xfrm flipH="1" rot="19937164">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73" name="Google Shape;664;p80"/>
          <p:cNvSpPr/>
          <p:nvPr/>
        </p:nvSpPr>
        <p:spPr>
          <a:xfrm flipH="1" rot="21444014">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fill="norm" stroke="1"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b="1" baseline="30000" sz="2100">
                <a:solidFill>
                  <a:srgbClr val="434448"/>
                </a:solidFill>
              </a:defRPr>
            </a:p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7"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flipH="1" rot="894556">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0" name="Google Shape;673;p80"/>
              <p:cNvSpPr/>
              <p:nvPr/>
            </p:nvSpPr>
            <p:spPr>
              <a:xfrm flipH="1" rot="894556">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1" name="Google Shape;674;p80"/>
              <p:cNvSpPr/>
              <p:nvPr/>
            </p:nvSpPr>
            <p:spPr>
              <a:xfrm flipH="1" rot="894556">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2" name="Google Shape;675;p80"/>
              <p:cNvSpPr/>
              <p:nvPr/>
            </p:nvSpPr>
            <p:spPr>
              <a:xfrm flipH="1" rot="894556">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3" name="Google Shape;676;p80"/>
              <p:cNvSpPr/>
              <p:nvPr/>
            </p:nvSpPr>
            <p:spPr>
              <a:xfrm flipH="1" rot="894556">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86" name="Google Shape;677;p80"/>
          <p:cNvSpPr/>
          <p:nvPr/>
        </p:nvSpPr>
        <p:spPr>
          <a:xfrm flipH="1" rot="1993677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b="1" baseline="30000" sz="2100">
                <a:solidFill>
                  <a:srgbClr val="434448"/>
                </a:solidFill>
              </a:defRPr>
            </a:p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b="1" baseline="30000" sz="2100">
                <a:solidFill>
                  <a:srgbClr val="434448"/>
                </a:solidFill>
              </a:defRPr>
            </a:p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flipH="1" rot="178202">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9" name="Google Shape;681;p80"/>
            <p:cNvSpPr/>
            <p:nvPr/>
          </p:nvSpPr>
          <p:spPr>
            <a:xfrm flipH="1" rot="178202">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0" name="Google Shape;682;p80"/>
            <p:cNvSpPr/>
            <p:nvPr/>
          </p:nvSpPr>
          <p:spPr>
            <a:xfrm flipH="1" rot="178202">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fill="norm" stroke="1"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1" name="Google Shape;683;p80"/>
            <p:cNvSpPr/>
            <p:nvPr/>
          </p:nvSpPr>
          <p:spPr>
            <a:xfrm flipH="1" rot="178202">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194" name="Google Shape;686;p80" descr="Google Shape;686;p80"/>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sp>
        <p:nvSpPr>
          <p:cNvPr id="12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05" name="Google Shape;696;p80"/>
          <p:cNvSpPr txBox="1"/>
          <p:nvPr>
            <p:ph type="body" idx="21"/>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2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34" name="Google Shape;719;p81"/>
          <p:cNvSpPr txBox="1"/>
          <p:nvPr>
            <p:ph type="body" idx="21"/>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t="0"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t="0" r="0"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4" y="6129287"/>
            <a:ext cx="8173454"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t="0"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Larg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flipH="1" rot="21046055">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5" name="Google Shape;735;p82"/>
            <p:cNvSpPr/>
            <p:nvPr/>
          </p:nvSpPr>
          <p:spPr>
            <a:xfrm flipH="1" rot="21046055">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6" name="Google Shape;736;p82"/>
            <p:cNvSpPr/>
            <p:nvPr/>
          </p:nvSpPr>
          <p:spPr>
            <a:xfrm flipH="1" rot="21046055">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7" name="Google Shape;737;p82"/>
            <p:cNvSpPr/>
            <p:nvPr/>
          </p:nvSpPr>
          <p:spPr>
            <a:xfrm flipH="1" rot="21046055">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flipH="1" rot="20871097">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0" name="Google Shape;740;p82"/>
            <p:cNvSpPr/>
            <p:nvPr/>
          </p:nvSpPr>
          <p:spPr>
            <a:xfrm flipH="1" rot="20871097">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1" name="Google Shape;741;p82"/>
            <p:cNvSpPr/>
            <p:nvPr/>
          </p:nvSpPr>
          <p:spPr>
            <a:xfrm flipH="1" rot="20871097">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2" name="Google Shape;742;p82"/>
            <p:cNvSpPr/>
            <p:nvPr/>
          </p:nvSpPr>
          <p:spPr>
            <a:xfrm flipH="1" rot="20871097">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flipH="1" rot="2121131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5" name="Google Shape;755;p82"/>
            <p:cNvSpPr/>
            <p:nvPr/>
          </p:nvSpPr>
          <p:spPr>
            <a:xfrm flipH="1" rot="2121131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6" name="Google Shape;756;p82"/>
            <p:cNvSpPr/>
            <p:nvPr/>
          </p:nvSpPr>
          <p:spPr>
            <a:xfrm flipH="1" rot="2121131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7" name="Google Shape;757;p82"/>
            <p:cNvSpPr/>
            <p:nvPr/>
          </p:nvSpPr>
          <p:spPr>
            <a:xfrm flipH="1" rot="2121131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279" name="Google Shape;758;p82" descr="Google Shape;758;p82"/>
          <p:cNvPicPr>
            <a:picLocks noChangeAspect="1"/>
          </p:cNvPicPr>
          <p:nvPr/>
        </p:nvPicPr>
        <p:blipFill>
          <a:blip r:embed="rId2">
            <a:alphaModFix amt="86000"/>
            <a:extLst/>
          </a:blip>
          <a:srcRect l="34084" t="0"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t="0" r="0"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0" y="0"/>
                <a:ext cx="6597217" cy="935082"/>
                <a:chOff x="0" y="0"/>
                <a:chExt cx="6597216" cy="935081"/>
              </a:xfrm>
            </p:grpSpPr>
            <p:pic>
              <p:nvPicPr>
                <p:cNvPr id="1281" name="Google Shape;763;p82" descr="Google Shape;76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l="0" t="41472" r="0" b="0"/>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l="0" t="41472" r="0" b="0"/>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r="0" b="0"/>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l="0" t="41472" r="0" b="0"/>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l="0" t="41472" r="0" b="0"/>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l="0" t="41472" r="0" b="0"/>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9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98" name="Google Shape;777;p82"/>
          <p:cNvSpPr txBox="1"/>
          <p:nvPr>
            <p:ph type="body" idx="21"/>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Lookou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1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20" name="Google Shape;788;p83"/>
          <p:cNvGrpSpPr/>
          <p:nvPr/>
        </p:nvGrpSpPr>
        <p:grpSpPr>
          <a:xfrm>
            <a:off x="-38894" y="4079861"/>
            <a:ext cx="6172722" cy="3086449"/>
            <a:chOff x="0" y="0"/>
            <a:chExt cx="6172720" cy="3086448"/>
          </a:xfrm>
        </p:grpSpPr>
        <p:pic>
          <p:nvPicPr>
            <p:cNvPr id="1315" name="Google Shape;789;p83" descr="Google Shape;789;p83"/>
            <p:cNvPicPr>
              <a:picLocks noChangeAspect="1"/>
            </p:cNvPicPr>
            <p:nvPr/>
          </p:nvPicPr>
          <p:blipFill>
            <a:blip r:embed="rId3">
              <a:extLst/>
            </a:blip>
            <a:srcRect l="8471" t="0" r="71395" b="0"/>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t="0" r="0" b="0"/>
            <a:stretch>
              <a:fillRect/>
            </a:stretch>
          </p:blipFill>
          <p:spPr>
            <a:xfrm flipH="1" rot="4952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l="0" t="0" r="19478" b="69478"/>
              <a:stretch>
                <a:fillRect/>
              </a:stretch>
            </p:blipFill>
            <p:spPr>
              <a:xfrm flipH="1" rot="21563434">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l="0" t="0" r="0" b="71326"/>
              <a:stretch>
                <a:fillRect/>
              </a:stretch>
            </p:blipFill>
            <p:spPr>
              <a:xfrm flipH="1" rot="326204">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Google Shape;68;p9"/>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View">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37" name="Google Shape;805;p84" descr="Google Shape;805;p84"/>
            <p:cNvPicPr>
              <a:picLocks noChangeAspect="1"/>
            </p:cNvPicPr>
            <p:nvPr/>
          </p:nvPicPr>
          <p:blipFill>
            <a:blip r:embed="rId3">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l="0" t="0"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l="0" t="0" r="44690" b="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l="0" t="0"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Mountain Pas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56" name="Google Shape;819;p85" descr="Google Shape;819;p85"/>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63" name="Google Shape;823;p85"/>
            <p:cNvGrpSpPr/>
            <p:nvPr/>
          </p:nvGrpSpPr>
          <p:grpSpPr>
            <a:xfrm>
              <a:off x="9275910" y="1411051"/>
              <a:ext cx="2640668"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62" name="Google Shape;825;p85" descr="Google Shape;825;p85"/>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0" name="Google Shape;832;p85" descr="Google Shape;832;p85"/>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5" name="Google Shape;838;p85" descr="Google Shape;838;p85"/>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38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388" name="Google Shape;849;p85"/>
          <p:cNvSpPr txBox="1"/>
          <p:nvPr>
            <p:ph type="body" sz="half" idx="21"/>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30"/>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390" name="Google Shape;853;p85" descr="Google Shape;853;p85"/>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ew Skills Test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06" name="Google Shape;863;p86" descr="Google Shape;863;p8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13" name="Google Shape;867;p86"/>
            <p:cNvGrpSpPr/>
            <p:nvPr/>
          </p:nvGrpSpPr>
          <p:grpSpPr>
            <a:xfrm>
              <a:off x="9275910" y="1411051"/>
              <a:ext cx="2640668"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12" name="Google Shape;869;p86" descr="Google Shape;869;p8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0" name="Google Shape;876;p86" descr="Google Shape;876;p8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5" name="Google Shape;882;p86" descr="Google Shape;882;p8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43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38" name="Google Shape;893;p86"/>
          <p:cNvSpPr txBox="1"/>
          <p:nvPr>
            <p:ph type="body" sz="half" idx="21"/>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30"/>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40" name="Google Shape;897;p86" descr="Google Shape;897;p86"/>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0" y="1698255"/>
              <a:ext cx="6760762"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48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8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84" name="Google Shape;927;p88"/>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Center - Cres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9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97" name="Google Shape;934;p8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530" name="Google Shape;935;p89"/>
          <p:cNvGrpSpPr/>
          <p:nvPr/>
        </p:nvGrpSpPr>
        <p:grpSpPr>
          <a:xfrm>
            <a:off x="-693291" y="4742145"/>
            <a:ext cx="13352709" cy="3493752"/>
            <a:chOff x="0" y="0"/>
            <a:chExt cx="13352706" cy="3493750"/>
          </a:xfrm>
        </p:grpSpPr>
        <p:grpSp>
          <p:nvGrpSpPr>
            <p:cNvPr id="1502" name="Google Shape;936;p89"/>
            <p:cNvGrpSpPr/>
            <p:nvPr/>
          </p:nvGrpSpPr>
          <p:grpSpPr>
            <a:xfrm>
              <a:off x="0" y="771083"/>
              <a:ext cx="3352208" cy="1929439"/>
              <a:chOff x="0" y="0"/>
              <a:chExt cx="3352207" cy="1929437"/>
            </a:xfrm>
          </p:grpSpPr>
          <p:sp>
            <p:nvSpPr>
              <p:cNvPr id="1498" name="Google Shape;937;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99" name="Google Shape;938;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0" name="Google Shape;939;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1" name="Google Shape;940;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flipH="1" rot="2144414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4" name="Google Shape;944;p89"/>
                <p:cNvSpPr/>
                <p:nvPr/>
              </p:nvSpPr>
              <p:spPr>
                <a:xfrm flipH="1" rot="2144414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5" name="Google Shape;945;p89"/>
                <p:cNvSpPr/>
                <p:nvPr/>
              </p:nvSpPr>
              <p:spPr>
                <a:xfrm flipH="1" rot="2144414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6" name="Google Shape;946;p89"/>
                <p:cNvSpPr/>
                <p:nvPr/>
              </p:nvSpPr>
              <p:spPr>
                <a:xfrm flipH="1" rot="2144414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flipH="1" rot="894622">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0" name="Google Shape;960;p89"/>
                <p:cNvSpPr/>
                <p:nvPr/>
              </p:nvSpPr>
              <p:spPr>
                <a:xfrm flipH="1" rot="894622">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1" name="Google Shape;961;p89"/>
                <p:cNvSpPr/>
                <p:nvPr/>
              </p:nvSpPr>
              <p:spPr>
                <a:xfrm flipH="1" rot="894622">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2" name="Google Shape;962;p89"/>
                <p:cNvSpPr/>
                <p:nvPr/>
              </p:nvSpPr>
              <p:spPr>
                <a:xfrm flipH="1" rot="894622">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6" name="Google Shape;965;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7" name="Google Shape;966;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8" name="Google Shape;967;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b="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l="0" t="0" r="0"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l="0" t="0" r="0"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b="1" baseline="30000" sz="2100">
                <a:solidFill>
                  <a:srgbClr val="434448"/>
                </a:solidFill>
              </a:defRPr>
            </a:p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b="1" baseline="30000" sz="2100">
                <a:solidFill>
                  <a:srgbClr val="434448"/>
                </a:solidFill>
              </a:defRPr>
            </a:pPr>
          </a:p>
        </p:txBody>
      </p:sp>
      <p:sp>
        <p:nvSpPr>
          <p:cNvPr id="1546" name="Body Level One…"/>
          <p:cNvSpPr txBox="1"/>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b="1" baseline="30000" sz="3000">
                <a:solidFill>
                  <a:srgbClr val="FFFFFF"/>
                </a:solidFill>
              </a:defRPr>
            </a:lvl1pPr>
            <a:lvl2pPr marL="1123202" indent="-481852" algn="ctr">
              <a:lnSpc>
                <a:spcPct val="90000"/>
              </a:lnSpc>
              <a:spcBef>
                <a:spcPts val="700"/>
              </a:spcBef>
              <a:buSzPts val="3000"/>
              <a:buChar char="​"/>
              <a:defRPr b="1" baseline="30000" sz="3000">
                <a:solidFill>
                  <a:srgbClr val="FFFFFF"/>
                </a:solidFill>
              </a:defRPr>
            </a:lvl2pPr>
            <a:lvl3pPr marL="1683657" indent="-585107" algn="ctr">
              <a:lnSpc>
                <a:spcPct val="90000"/>
              </a:lnSpc>
              <a:spcBef>
                <a:spcPts val="700"/>
              </a:spcBef>
              <a:buSzPts val="3000"/>
              <a:defRPr b="1" baseline="30000" sz="3000">
                <a:solidFill>
                  <a:srgbClr val="FFFFFF"/>
                </a:solidFill>
              </a:defRPr>
            </a:lvl3pPr>
            <a:lvl4pPr marL="2238375" indent="-682625" algn="ctr">
              <a:lnSpc>
                <a:spcPct val="90000"/>
              </a:lnSpc>
              <a:spcBef>
                <a:spcPts val="700"/>
              </a:spcBef>
              <a:buSzPts val="3000"/>
              <a:defRPr b="1" baseline="30000" sz="3000">
                <a:solidFill>
                  <a:srgbClr val="FFFFFF"/>
                </a:solidFill>
              </a:defRPr>
            </a:lvl4pPr>
            <a:lvl5pPr marL="2354262" indent="-341312" algn="ctr">
              <a:lnSpc>
                <a:spcPct val="90000"/>
              </a:lnSpc>
              <a:spcBef>
                <a:spcPts val="700"/>
              </a:spcBef>
              <a:buSzPts val="3000"/>
              <a:buChar char="​"/>
              <a:defRPr b="1" baseline="30000"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47"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3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5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55" name="Google Shape;982;p91"/>
          <p:cNvSpPr txBox="1"/>
          <p:nvPr>
            <p:ph type="body" sz="quarter" idx="21"/>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56" name="Google Shape;983;p91"/>
          <p:cNvSpPr/>
          <p:nvPr>
            <p:ph type="pic" sz="quarter" idx="22"/>
          </p:nvPr>
        </p:nvSpPr>
        <p:spPr>
          <a:xfrm>
            <a:off x="1543237" y="1745801"/>
            <a:ext cx="2160001" cy="2156101"/>
          </a:xfrm>
          <a:prstGeom prst="rect">
            <a:avLst/>
          </a:prstGeom>
          <a:ln w="101600">
            <a:solidFill>
              <a:srgbClr val="434448"/>
            </a:solidFill>
            <a:round/>
          </a:ln>
        </p:spPr>
        <p:txBody>
          <a:bodyPr lIns="91439" tIns="45719" rIns="91439" bIns="45719">
            <a:noAutofit/>
          </a:bodyPr>
          <a:lstStyle/>
          <a:p>
            <a:pPr/>
          </a:p>
        </p:txBody>
      </p:sp>
      <p:sp>
        <p:nvSpPr>
          <p:cNvPr id="1557" name="Google Shape;984;p91"/>
          <p:cNvSpPr txBox="1"/>
          <p:nvPr>
            <p:ph type="body" sz="quarter" idx="23"/>
          </p:nvPr>
        </p:nvSpPr>
        <p:spPr>
          <a:xfrm>
            <a:off x="144667" y="4075312"/>
            <a:ext cx="4957202"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58" name="Google Shape;985;p91"/>
          <p:cNvSpPr txBox="1"/>
          <p:nvPr>
            <p:ph type="body" sz="quarter" idx="24"/>
          </p:nvPr>
        </p:nvSpPr>
        <p:spPr>
          <a:xfrm>
            <a:off x="769385" y="4437262"/>
            <a:ext cx="37077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59" name="Google Shape;986;p91"/>
          <p:cNvSpPr/>
          <p:nvPr>
            <p:ph type="pic" sz="quarter" idx="25"/>
          </p:nvPr>
        </p:nvSpPr>
        <p:spPr>
          <a:xfrm>
            <a:off x="5028579" y="1745801"/>
            <a:ext cx="2160001" cy="2156101"/>
          </a:xfrm>
          <a:prstGeom prst="rect">
            <a:avLst/>
          </a:prstGeom>
          <a:ln w="101600">
            <a:solidFill>
              <a:srgbClr val="434448"/>
            </a:solidFill>
            <a:round/>
          </a:ln>
        </p:spPr>
        <p:txBody>
          <a:bodyPr lIns="91439" tIns="45719" rIns="91439" bIns="45719">
            <a:noAutofit/>
          </a:bodyPr>
          <a:lstStyle/>
          <a:p>
            <a:pPr/>
          </a:p>
        </p:txBody>
      </p:sp>
      <p:sp>
        <p:nvSpPr>
          <p:cNvPr id="1560" name="Google Shape;987;p91"/>
          <p:cNvSpPr/>
          <p:nvPr>
            <p:ph type="pic" sz="quarter" idx="26"/>
          </p:nvPr>
        </p:nvSpPr>
        <p:spPr>
          <a:xfrm>
            <a:off x="8566608"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p:nvPr>
            <p:ph type="body" sz="quarter" idx="27"/>
          </p:nvPr>
        </p:nvSpPr>
        <p:spPr>
          <a:xfrm>
            <a:off x="4378092" y="4075312"/>
            <a:ext cx="3347700"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3" name="Google Shape;990;p91"/>
          <p:cNvSpPr txBox="1"/>
          <p:nvPr>
            <p:ph type="body" sz="quarter" idx="28"/>
          </p:nvPr>
        </p:nvSpPr>
        <p:spPr>
          <a:xfrm>
            <a:off x="4739054"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64" name="Google Shape;991;p91"/>
          <p:cNvSpPr txBox="1"/>
          <p:nvPr>
            <p:ph type="body" sz="quarter" idx="29"/>
          </p:nvPr>
        </p:nvSpPr>
        <p:spPr>
          <a:xfrm>
            <a:off x="7911497" y="4075312"/>
            <a:ext cx="34137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5" name="Google Shape;992;p91"/>
          <p:cNvSpPr txBox="1"/>
          <p:nvPr>
            <p:ph type="body" sz="quarter" idx="30"/>
          </p:nvPr>
        </p:nvSpPr>
        <p:spPr>
          <a:xfrm>
            <a:off x="8305442"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566" name="Google Shape;993;p91" descr="Google Shape;993;p91"/>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56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4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l="0" t="26767" r="0" b="10938"/>
          <a:stretch>
            <a:fillRect/>
          </a:stretch>
        </p:blipFill>
        <p:spPr>
          <a:xfrm>
            <a:off x="594208" y="4504"/>
            <a:ext cx="11000408" cy="6848990"/>
          </a:xfrm>
          <a:prstGeom prst="rect">
            <a:avLst/>
          </a:prstGeom>
          <a:ln w="12700">
            <a:miter lim="400000"/>
          </a:ln>
        </p:spPr>
      </p:pic>
      <p:sp>
        <p:nvSpPr>
          <p:cNvPr id="1575" name="Google Shape;997;p92"/>
          <p:cNvSpPr/>
          <p:nvPr>
            <p:ph type="pic" sz="quarter" idx="21"/>
          </p:nvPr>
        </p:nvSpPr>
        <p:spPr>
          <a:xfrm>
            <a:off x="621445" y="1745801"/>
            <a:ext cx="2160001" cy="2156101"/>
          </a:xfrm>
          <a:prstGeom prst="rect">
            <a:avLst/>
          </a:prstGeom>
          <a:ln w="101600">
            <a:solidFill>
              <a:srgbClr val="434448"/>
            </a:solidFill>
            <a:round/>
          </a:ln>
        </p:spPr>
        <p:txBody>
          <a:bodyPr lIns="91439" tIns="45719" rIns="91439" bIns="45719">
            <a:noAutofit/>
          </a:bodyPr>
          <a:lstStyle/>
          <a:p>
            <a:pPr/>
          </a:p>
        </p:txBody>
      </p:sp>
      <p:sp>
        <p:nvSpPr>
          <p:cNvPr id="1576"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77" name="Google Shape;999;p92"/>
          <p:cNvSpPr txBox="1"/>
          <p:nvPr>
            <p:ph type="body" sz="quarter" idx="22"/>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78" name="Google Shape;1000;p92"/>
          <p:cNvSpPr txBox="1"/>
          <p:nvPr>
            <p:ph type="body" sz="quarter" idx="23"/>
          </p:nvPr>
        </p:nvSpPr>
        <p:spPr>
          <a:xfrm>
            <a:off x="388639"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79" name="Google Shape;1001;p92"/>
          <p:cNvSpPr/>
          <p:nvPr>
            <p:ph type="pic" sz="quarter" idx="24"/>
          </p:nvPr>
        </p:nvSpPr>
        <p:spPr>
          <a:xfrm>
            <a:off x="3588122" y="1745801"/>
            <a:ext cx="2160001" cy="2156101"/>
          </a:xfrm>
          <a:prstGeom prst="rect">
            <a:avLst/>
          </a:prstGeom>
          <a:ln w="101600">
            <a:solidFill>
              <a:srgbClr val="434448"/>
            </a:solidFill>
            <a:round/>
          </a:ln>
        </p:spPr>
        <p:txBody>
          <a:bodyPr lIns="91439" tIns="45719" rIns="91439" bIns="45719">
            <a:noAutofit/>
          </a:bodyPr>
          <a:lstStyle/>
          <a:p>
            <a:pPr/>
          </a:p>
        </p:txBody>
      </p:sp>
      <p:sp>
        <p:nvSpPr>
          <p:cNvPr id="1580" name="Google Shape;1002;p92"/>
          <p:cNvSpPr/>
          <p:nvPr>
            <p:ph type="pic" sz="quarter" idx="25"/>
          </p:nvPr>
        </p:nvSpPr>
        <p:spPr>
          <a:xfrm>
            <a:off x="6554799" y="1745801"/>
            <a:ext cx="2160001" cy="2156101"/>
          </a:xfrm>
          <a:prstGeom prst="rect">
            <a:avLst/>
          </a:prstGeom>
          <a:ln w="101600">
            <a:solidFill>
              <a:srgbClr val="434448"/>
            </a:solidFill>
            <a:round/>
          </a:ln>
        </p:spPr>
        <p:txBody>
          <a:bodyPr lIns="91439" tIns="45719" rIns="91439" bIns="45719">
            <a:noAutofit/>
          </a:bodyPr>
          <a:lstStyle/>
          <a:p>
            <a:pPr/>
          </a:p>
        </p:txBody>
      </p:sp>
      <p:sp>
        <p:nvSpPr>
          <p:cNvPr id="1581" name="Google Shape;1003;p92"/>
          <p:cNvSpPr/>
          <p:nvPr>
            <p:ph type="pic" sz="quarter" idx="26"/>
          </p:nvPr>
        </p:nvSpPr>
        <p:spPr>
          <a:xfrm>
            <a:off x="9521476"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p:nvPr>
            <p:ph type="body" sz="quarter" idx="27"/>
          </p:nvPr>
        </p:nvSpPr>
        <p:spPr>
          <a:xfrm>
            <a:off x="329859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4" name="Google Shape;1006;p92"/>
          <p:cNvSpPr txBox="1"/>
          <p:nvPr>
            <p:ph type="body" sz="quarter" idx="28"/>
          </p:nvPr>
        </p:nvSpPr>
        <p:spPr>
          <a:xfrm>
            <a:off x="3298597"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5" name="Google Shape;1007;p92"/>
          <p:cNvSpPr txBox="1"/>
          <p:nvPr>
            <p:ph type="body" sz="quarter" idx="29"/>
          </p:nvPr>
        </p:nvSpPr>
        <p:spPr>
          <a:xfrm>
            <a:off x="6293634"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6" name="Google Shape;1008;p92"/>
          <p:cNvSpPr txBox="1"/>
          <p:nvPr>
            <p:ph type="body" sz="quarter" idx="30"/>
          </p:nvPr>
        </p:nvSpPr>
        <p:spPr>
          <a:xfrm>
            <a:off x="6293634"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7" name="Google Shape;1009;p92"/>
          <p:cNvSpPr txBox="1"/>
          <p:nvPr>
            <p:ph type="body" sz="quarter" idx="31"/>
          </p:nvPr>
        </p:nvSpPr>
        <p:spPr>
          <a:xfrm>
            <a:off x="9288670"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8" name="Google Shape;1010;p92"/>
          <p:cNvSpPr txBox="1"/>
          <p:nvPr>
            <p:ph type="body" sz="quarter" idx="32"/>
          </p:nvPr>
        </p:nvSpPr>
        <p:spPr>
          <a:xfrm>
            <a:off x="9288670"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9" name="Google Shape;1011;p92"/>
          <p:cNvSpPr txBox="1"/>
          <p:nvPr>
            <p:ph type="body" sz="quarter" idx="33"/>
          </p:nvPr>
        </p:nvSpPr>
        <p:spPr>
          <a:xfrm>
            <a:off x="38863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pic>
        <p:nvPicPr>
          <p:cNvPr id="1590" name="Google Shape;1012;p92" descr="Google Shape;1012;p92"/>
          <p:cNvPicPr>
            <a:picLocks noChangeAspect="1"/>
          </p:cNvPicPr>
          <p:nvPr/>
        </p:nvPicPr>
        <p:blipFill>
          <a:blip r:embed="rId4">
            <a:extLst/>
          </a:blip>
          <a:srcRect l="4978" t="0" r="4013" b="22456"/>
          <a:stretch>
            <a:fillRect/>
          </a:stretch>
        </p:blipFill>
        <p:spPr>
          <a:xfrm>
            <a:off x="-2199" y="6085587"/>
            <a:ext cx="12238736" cy="825733"/>
          </a:xfrm>
          <a:prstGeom prst="rect">
            <a:avLst/>
          </a:prstGeom>
          <a:ln w="12700">
            <a:miter lim="400000"/>
          </a:ln>
        </p:spPr>
      </p:pic>
      <p:sp>
        <p:nvSpPr>
          <p:cNvPr id="1591"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98" name="Google Shape;1015;p93"/>
          <p:cNvSpPr/>
          <p:nvPr>
            <p:ph type="pic" sz="quarter" idx="21"/>
          </p:nvPr>
        </p:nvSpPr>
        <p:spPr>
          <a:xfrm>
            <a:off x="5080634" y="1826467"/>
            <a:ext cx="1998601" cy="1995000"/>
          </a:xfrm>
          <a:prstGeom prst="rect">
            <a:avLst/>
          </a:prstGeom>
          <a:ln w="101600">
            <a:solidFill>
              <a:srgbClr val="434448"/>
            </a:solidFill>
            <a:round/>
          </a:ln>
        </p:spPr>
        <p:txBody>
          <a:bodyPr lIns="91439" tIns="45719" rIns="91439" bIns="45719">
            <a:noAutofit/>
          </a:bodyPr>
          <a:lstStyle/>
          <a:p>
            <a:pPr/>
          </a:p>
        </p:txBody>
      </p:sp>
      <p:sp>
        <p:nvSpPr>
          <p:cNvPr id="1599" name="Google Shape;1016;p93"/>
          <p:cNvSpPr/>
          <p:nvPr>
            <p:ph type="pic" sz="quarter" idx="22"/>
          </p:nvPr>
        </p:nvSpPr>
        <p:spPr>
          <a:xfrm>
            <a:off x="7343536" y="1846295"/>
            <a:ext cx="1958701" cy="1955401"/>
          </a:xfrm>
          <a:prstGeom prst="rect">
            <a:avLst/>
          </a:prstGeom>
          <a:ln w="101600">
            <a:solidFill>
              <a:srgbClr val="434448"/>
            </a:solidFill>
            <a:round/>
          </a:ln>
        </p:spPr>
        <p:txBody>
          <a:bodyPr lIns="91439" tIns="45719" rIns="91439" bIns="45719">
            <a:noAutofit/>
          </a:bodyPr>
          <a:lstStyle/>
          <a:p>
            <a:p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p:nvPr>
            <p:ph type="pic" sz="quarter" idx="23"/>
          </p:nvPr>
        </p:nvSpPr>
        <p:spPr>
          <a:xfrm>
            <a:off x="594707" y="1826467"/>
            <a:ext cx="1998601" cy="1995000"/>
          </a:xfrm>
          <a:prstGeom prst="rect">
            <a:avLst/>
          </a:prstGeom>
          <a:ln w="101600">
            <a:solidFill>
              <a:srgbClr val="434448"/>
            </a:solidFill>
            <a:round/>
          </a:ln>
        </p:spPr>
        <p:txBody>
          <a:bodyPr lIns="91439" tIns="45719" rIns="91439" bIns="45719">
            <a:noAutofit/>
          </a:bodyPr>
          <a:lstStyle/>
          <a:p>
            <a:pPr/>
          </a:p>
        </p:txBody>
      </p:sp>
      <p:sp>
        <p:nvSpPr>
          <p:cNvPr id="1602" name="Google Shape;1019;p93"/>
          <p:cNvSpPr/>
          <p:nvPr>
            <p:ph type="pic" sz="quarter" idx="24"/>
          </p:nvPr>
        </p:nvSpPr>
        <p:spPr>
          <a:xfrm>
            <a:off x="285802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3" name="Google Shape;1020;p93"/>
          <p:cNvSpPr/>
          <p:nvPr>
            <p:ph type="pic" sz="quarter" idx="25"/>
          </p:nvPr>
        </p:nvSpPr>
        <p:spPr>
          <a:xfrm>
            <a:off x="964581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05" name="Google Shape;1022;p93"/>
          <p:cNvSpPr txBox="1"/>
          <p:nvPr>
            <p:ph type="body" sz="quarter" idx="26"/>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606" name="Google Shape;1023;p93"/>
          <p:cNvSpPr txBox="1"/>
          <p:nvPr>
            <p:ph type="body" sz="quarter" idx="27"/>
          </p:nvPr>
        </p:nvSpPr>
        <p:spPr>
          <a:xfrm>
            <a:off x="28115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7" name="Google Shape;1024;p93"/>
          <p:cNvSpPr txBox="1"/>
          <p:nvPr>
            <p:ph type="body" sz="quarter" idx="28"/>
          </p:nvPr>
        </p:nvSpPr>
        <p:spPr>
          <a:xfrm>
            <a:off x="281159"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08" name="Google Shape;1025;p93"/>
          <p:cNvSpPr txBox="1"/>
          <p:nvPr>
            <p:ph type="body" sz="quarter" idx="29"/>
          </p:nvPr>
        </p:nvSpPr>
        <p:spPr>
          <a:xfrm>
            <a:off x="2524541"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9" name="Google Shape;1026;p93"/>
          <p:cNvSpPr txBox="1"/>
          <p:nvPr>
            <p:ph type="body" sz="quarter" idx="30"/>
          </p:nvPr>
        </p:nvSpPr>
        <p:spPr>
          <a:xfrm>
            <a:off x="2524541"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0" name="Google Shape;1027;p93"/>
          <p:cNvSpPr txBox="1"/>
          <p:nvPr>
            <p:ph type="body" sz="quarter" idx="31"/>
          </p:nvPr>
        </p:nvSpPr>
        <p:spPr>
          <a:xfrm>
            <a:off x="479674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1" name="Google Shape;1028;p93"/>
          <p:cNvSpPr txBox="1"/>
          <p:nvPr>
            <p:ph type="body" sz="quarter" idx="32"/>
          </p:nvPr>
        </p:nvSpPr>
        <p:spPr>
          <a:xfrm>
            <a:off x="479674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2" name="Google Shape;1029;p93"/>
          <p:cNvSpPr txBox="1"/>
          <p:nvPr>
            <p:ph type="body" sz="quarter" idx="33"/>
          </p:nvPr>
        </p:nvSpPr>
        <p:spPr>
          <a:xfrm>
            <a:off x="7010055"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3" name="Google Shape;1030;p93"/>
          <p:cNvSpPr txBox="1"/>
          <p:nvPr>
            <p:ph type="body" sz="quarter" idx="34"/>
          </p:nvPr>
        </p:nvSpPr>
        <p:spPr>
          <a:xfrm>
            <a:off x="7010055"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4" name="Google Shape;1031;p93"/>
          <p:cNvSpPr txBox="1"/>
          <p:nvPr>
            <p:ph type="body" sz="quarter" idx="35"/>
          </p:nvPr>
        </p:nvSpPr>
        <p:spPr>
          <a:xfrm>
            <a:off x="931233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5" name="Google Shape;1032;p93"/>
          <p:cNvSpPr txBox="1"/>
          <p:nvPr>
            <p:ph type="body" sz="quarter" idx="36"/>
          </p:nvPr>
        </p:nvSpPr>
        <p:spPr>
          <a:xfrm>
            <a:off x="931233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616" name="Google Shape;1033;p93" descr="Google Shape;1033;p93"/>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61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2">
    <p:spTree>
      <p:nvGrpSpPr>
        <p:cNvPr id="1" name=""/>
        <p:cNvGrpSpPr/>
        <p:nvPr/>
      </p:nvGrpSpPr>
      <p:grpSpPr>
        <a:xfrm>
          <a:off x="0" y="0"/>
          <a:ext cx="0" cy="0"/>
          <a:chOff x="0" y="0"/>
          <a:chExt cx="0" cy="0"/>
        </a:xfrm>
      </p:grpSpPr>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flipH="1" rot="10800000">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l="0" t="0" r="0"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t="0" r="177" b="0"/>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l="0"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38"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39"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With Waterfall">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0" name="Google Shape;1054;p96" descr="Google Shape;1054;p9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7" name="Google Shape;1058;p96"/>
            <p:cNvGrpSpPr/>
            <p:nvPr/>
          </p:nvGrpSpPr>
          <p:grpSpPr>
            <a:xfrm>
              <a:off x="9275910" y="1411051"/>
              <a:ext cx="2640668"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6" name="Google Shape;1060;p96" descr="Google Shape;1060;p9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4" name="Google Shape;1067;p96" descr="Google Shape;1067;p9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9" name="Google Shape;1073;p96" descr="Google Shape;1073;p9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sx="100000" sy="100000" kx="0" ky="0" algn="b" rotWithShape="0" blurRad="558800" dist="0" dir="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681" name="Google Shape;1084;p96" descr="Google Shape;1084;p96"/>
            <p:cNvPicPr>
              <a:picLocks noChangeAspect="1"/>
            </p:cNvPicPr>
            <p:nvPr/>
          </p:nvPicPr>
          <p:blipFill>
            <a:blip r:embed="rId13">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684" name="Body Level One…"/>
          <p:cNvSpPr txBox="1"/>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85" name="Google Shape;1087;p96"/>
          <p:cNvSpPr txBox="1"/>
          <p:nvPr>
            <p:ph type="body" sz="half" idx="21"/>
          </p:nvPr>
        </p:nvSpPr>
        <p:spPr>
          <a:xfrm>
            <a:off x="604044" y="870797"/>
            <a:ext cx="8481602" cy="2101201"/>
          </a:xfrm>
          <a:prstGeom prst="rect">
            <a:avLst/>
          </a:prstGeom>
        </p:spPr>
        <p:txBody>
          <a:bodyPr lIns="0" tIns="0" rIns="0" bIns="0" anchor="b"/>
          <a:lstStyle/>
          <a:p>
            <a:pPr>
              <a:lnSpc>
                <a:spcPct val="90000"/>
              </a:lnSpc>
              <a:spcBef>
                <a:spcPts val="0"/>
              </a:spcBef>
              <a:defRPr b="1" baseline="30000" sz="4200">
                <a:solidFill>
                  <a:srgbClr val="434448"/>
                </a:solidFill>
              </a:defRPr>
            </a:pPr>
          </a:p>
        </p:txBody>
      </p:sp>
      <p:pic>
        <p:nvPicPr>
          <p:cNvPr id="1686" name="Google Shape;1088;p96" descr="Google Shape;1088;p96"/>
          <p:cNvPicPr>
            <a:picLocks noChangeAspect="1"/>
          </p:cNvPicPr>
          <p:nvPr/>
        </p:nvPicPr>
        <p:blipFill>
          <a:blip r:embed="rId13">
            <a:extLst/>
          </a:blip>
          <a:srcRect l="52442" t="19198" r="0" b="0"/>
          <a:stretch>
            <a:fillRect/>
          </a:stretch>
        </p:blipFill>
        <p:spPr>
          <a:xfrm>
            <a:off x="1478579" y="374356"/>
            <a:ext cx="1022180" cy="839998"/>
          </a:xfrm>
          <a:prstGeom prst="rect">
            <a:avLst/>
          </a:prstGeom>
          <a:ln w="12700">
            <a:miter lim="400000"/>
          </a:ln>
        </p:spPr>
      </p:pic>
      <p:sp>
        <p:nvSpPr>
          <p:cNvPr id="16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p:bg>
      <p:bgPr>
        <a:solidFill>
          <a:srgbClr val="F3EFE4"/>
        </a:solidFill>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fill="norm" stroke="1"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sp>
        <p:nvSpPr>
          <p:cNvPr id="17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10"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11" name="Google Shape;1103;p98"/>
          <p:cNvSpPr txBox="1"/>
          <p:nvPr>
            <p:ph type="body" sz="quarter" idx="21"/>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sp>
        <p:nvSpPr>
          <p:cNvPr id="171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6" name="Google Shape;1123;p99"/>
          <p:cNvGrpSpPr/>
          <p:nvPr/>
        </p:nvGrpSpPr>
        <p:grpSpPr>
          <a:xfrm>
            <a:off x="762878" y="5881973"/>
            <a:ext cx="11550479"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pic>
        <p:nvPicPr>
          <p:cNvPr id="1747" name="Google Shape;1134;p99" descr="Google Shape;1134;p99"/>
          <p:cNvPicPr>
            <a:picLocks noChangeAspect="1"/>
          </p:cNvPicPr>
          <p:nvPr/>
        </p:nvPicPr>
        <p:blipFill>
          <a:blip r:embed="rId2">
            <a:extLst/>
          </a:blip>
          <a:srcRect l="34084" t="0"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t="0" r="0"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l="0" t="41472" r="0" b="0"/>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l="0" t="41472" r="0" b="0"/>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l="0" t="41472" r="0" b="0"/>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l="0" t="41472" r="0" b="0"/>
              <a:stretch>
                <a:fillRect/>
              </a:stretch>
            </p:blipFill>
            <p:spPr>
              <a:xfrm>
                <a:off x="4408161" y="0"/>
                <a:ext cx="4482028" cy="946082"/>
              </a:xfrm>
              <a:prstGeom prst="rect">
                <a:avLst/>
              </a:prstGeom>
              <a:ln w="12700" cap="flat">
                <a:noFill/>
                <a:miter lim="400000"/>
              </a:ln>
              <a:effectLst/>
            </p:spPr>
          </p:pic>
        </p:grpSp>
      </p:grpSp>
      <p:sp>
        <p:nvSpPr>
          <p:cNvPr id="17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58" name="Google Shape;1145;p9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Kit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71"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p:nvPr>
            <p:ph type="body" idx="21"/>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74" name="Google Shape;1156;p100" descr="Google Shape;1156;p100"/>
          <p:cNvPicPr>
            <a:picLocks noChangeAspect="1"/>
          </p:cNvPicPr>
          <p:nvPr/>
        </p:nvPicPr>
        <p:blipFill>
          <a:blip r:embed="rId3">
            <a:alphaModFix amt="85630"/>
            <a:extLst/>
          </a:blip>
          <a:srcRect l="40736" t="0"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fill="norm" stroke="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b="1" baseline="30000" sz="2100">
                <a:solidFill>
                  <a:srgbClr val="434448"/>
                </a:solidFill>
              </a:defRPr>
            </a:p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p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co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 Low - Sunset">
    <p:bg>
      <p:bgPr>
        <a:solidFill>
          <a:srgbClr val="2CB4E1"/>
        </a:solidFill>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1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sp>
        <p:nvSpPr>
          <p:cNvPr id="1811" name="Google Shape;1183;p102"/>
          <p:cNvSpPr txBox="1"/>
          <p:nvPr>
            <p:ph type="body" sz="half" idx="21"/>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b="1" baseline="30000" sz="2100">
                <a:solidFill>
                  <a:srgbClr val="FFFFFF"/>
                </a:solidFill>
              </a:defRPr>
            </a:pPr>
          </a:p>
        </p:txBody>
      </p:sp>
      <p:sp>
        <p:nvSpPr>
          <p:cNvPr id="181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pen Sky No Logo">
    <p:bg>
      <p:bgPr>
        <a:solidFill>
          <a:srgbClr val="2CB4E1"/>
        </a:solidFill>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l="0" t="45286" r="41276" b="0"/>
          <a:stretch>
            <a:fillRect/>
          </a:stretch>
        </p:blipFill>
        <p:spPr>
          <a:xfrm>
            <a:off x="8162783" y="2352"/>
            <a:ext cx="4029343" cy="3752332"/>
          </a:xfrm>
          <a:prstGeom prst="rect">
            <a:avLst/>
          </a:prstGeom>
          <a:ln w="12700">
            <a:miter lim="400000"/>
          </a:ln>
        </p:spPr>
      </p:pic>
      <p:sp>
        <p:nvSpPr>
          <p:cNvPr id="18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flipH="1" rot="10800000">
            <a:off x="0" y="5916469"/>
            <a:ext cx="12188828" cy="941532"/>
          </a:xfrm>
          <a:prstGeom prst="rect">
            <a:avLst/>
          </a:prstGeom>
          <a:ln w="12700">
            <a:miter lim="400000"/>
          </a:ln>
        </p:spPr>
      </p:pic>
      <p:sp>
        <p:nvSpPr>
          <p:cNvPr id="1824" name="Google Shape;1191;p103"/>
          <p:cNvSpPr txBox="1"/>
          <p:nvPr>
            <p:ph type="body" idx="21"/>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b="1" baseline="30000" sz="2100">
                <a:solidFill>
                  <a:srgbClr val="FFFFFF"/>
                </a:solidFill>
              </a:defRPr>
            </a:pPr>
          </a:p>
        </p:txBody>
      </p:sp>
      <p:sp>
        <p:nvSpPr>
          <p:cNvPr id="182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 Id="rId57" Type="http://schemas.openxmlformats.org/officeDocument/2006/relationships/slideLayout" Target="../slideLayouts/slideLayout54.xml"/><Relationship Id="rId58" Type="http://schemas.openxmlformats.org/officeDocument/2006/relationships/slideLayout" Target="../slideLayouts/slideLayout55.xml"/><Relationship Id="rId59" Type="http://schemas.openxmlformats.org/officeDocument/2006/relationships/slideLayout" Target="../slideLayouts/slideLayout56.xml"/><Relationship Id="rId60" Type="http://schemas.openxmlformats.org/officeDocument/2006/relationships/slideLayout" Target="../slideLayouts/slideLayout57.xml"/><Relationship Id="rId61" Type="http://schemas.openxmlformats.org/officeDocument/2006/relationships/slideLayout" Target="../slideLayouts/slideLayout58.xml"/><Relationship Id="rId62" Type="http://schemas.openxmlformats.org/officeDocument/2006/relationships/slideLayout" Target="../slideLayouts/slideLayout59.xml"/><Relationship Id="rId63" Type="http://schemas.openxmlformats.org/officeDocument/2006/relationships/slideLayout" Target="../slideLayouts/slideLayout60.xml"/><Relationship Id="rId64" Type="http://schemas.openxmlformats.org/officeDocument/2006/relationships/slideLayout" Target="../slideLayouts/slideLayout61.xml"/><Relationship Id="rId65" Type="http://schemas.openxmlformats.org/officeDocument/2006/relationships/slideLayout" Target="../slideLayouts/slideLayout62.xml"/><Relationship Id="rId66" Type="http://schemas.openxmlformats.org/officeDocument/2006/relationships/slideLayout" Target="../slideLayouts/slideLayout63.xml"/><Relationship Id="rId67" Type="http://schemas.openxmlformats.org/officeDocument/2006/relationships/slideLayout" Target="../slideLayouts/slideLayout64.xml"/><Relationship Id="rId68" Type="http://schemas.openxmlformats.org/officeDocument/2006/relationships/slideLayout" Target="../slideLayouts/slideLayout65.xml"/><Relationship Id="rId69" Type="http://schemas.openxmlformats.org/officeDocument/2006/relationships/slideLayout" Target="../slideLayouts/slideLayout66.xml"/><Relationship Id="rId70" Type="http://schemas.openxmlformats.org/officeDocument/2006/relationships/slideLayout" Target="../slideLayouts/slideLayout67.xml"/><Relationship Id="rId71" Type="http://schemas.openxmlformats.org/officeDocument/2006/relationships/slideLayout" Target="../slideLayouts/slideLayout68.xml"/><Relationship Id="rId72" Type="http://schemas.openxmlformats.org/officeDocument/2006/relationships/slideLayout" Target="../slideLayouts/slideLayout69.xml"/><Relationship Id="rId73" Type="http://schemas.openxmlformats.org/officeDocument/2006/relationships/slideLayout" Target="../slideLayouts/slideLayout70.xml"/><Relationship Id="rId74" Type="http://schemas.openxmlformats.org/officeDocument/2006/relationships/slideLayout" Target="../slideLayouts/slideLayout71.xml"/><Relationship Id="rId75" Type="http://schemas.openxmlformats.org/officeDocument/2006/relationships/slideLayout" Target="../slideLayouts/slideLayout72.xml"/><Relationship Id="rId76" Type="http://schemas.openxmlformats.org/officeDocument/2006/relationships/slideLayout" Target="../slideLayouts/slideLayout73.xml"/><Relationship Id="rId77" Type="http://schemas.openxmlformats.org/officeDocument/2006/relationships/slideLayout" Target="../slideLayouts/slideLayout74.xml"/><Relationship Id="rId78" Type="http://schemas.openxmlformats.org/officeDocument/2006/relationships/slideLayout" Target="../slideLayouts/slideLayout75.xml"/><Relationship Id="rId79" Type="http://schemas.openxmlformats.org/officeDocument/2006/relationships/slideLayout" Target="../slideLayouts/slideLayout76.xml"/><Relationship Id="rId80" Type="http://schemas.openxmlformats.org/officeDocument/2006/relationships/slideLayout" Target="../slideLayouts/slideLayout77.xml"/><Relationship Id="rId81" Type="http://schemas.openxmlformats.org/officeDocument/2006/relationships/slideLayout" Target="../slideLayouts/slideLayout78.xml"/><Relationship Id="rId82" Type="http://schemas.openxmlformats.org/officeDocument/2006/relationships/slideLayout" Target="../slideLayouts/slideLayout79.xml"/><Relationship Id="rId83" Type="http://schemas.openxmlformats.org/officeDocument/2006/relationships/slideLayout" Target="../slideLayouts/slideLayout80.xml"/><Relationship Id="rId84" Type="http://schemas.openxmlformats.org/officeDocument/2006/relationships/slideLayout" Target="../slideLayouts/slideLayout81.xml"/><Relationship Id="rId85" Type="http://schemas.openxmlformats.org/officeDocument/2006/relationships/slideLayout" Target="../slideLayouts/slideLayout82.xml"/><Relationship Id="rId86" Type="http://schemas.openxmlformats.org/officeDocument/2006/relationships/slideLayout" Target="../slideLayouts/slideLayout83.xml"/><Relationship Id="rId87" Type="http://schemas.openxmlformats.org/officeDocument/2006/relationships/slideLayout" Target="../slideLayouts/slideLayout84.xml"/><Relationship Id="rId88" Type="http://schemas.openxmlformats.org/officeDocument/2006/relationships/slideLayout" Target="../slideLayouts/slideLayout85.xml"/><Relationship Id="rId89" Type="http://schemas.openxmlformats.org/officeDocument/2006/relationships/slideLayout" Target="../slideLayouts/slideLayout86.xml"/><Relationship Id="rId90" Type="http://schemas.openxmlformats.org/officeDocument/2006/relationships/slideLayout" Target="../slideLayouts/slideLayout87.xml"/><Relationship Id="rId91" Type="http://schemas.openxmlformats.org/officeDocument/2006/relationships/slideLayout" Target="../slideLayouts/slideLayout88.xml"/><Relationship Id="rId92" Type="http://schemas.openxmlformats.org/officeDocument/2006/relationships/slideLayout" Target="../slideLayouts/slideLayout89.xml"/><Relationship Id="rId93" Type="http://schemas.openxmlformats.org/officeDocument/2006/relationships/slideLayout" Target="../slideLayouts/slideLayout90.xml"/><Relationship Id="rId94" Type="http://schemas.openxmlformats.org/officeDocument/2006/relationships/slideLayout" Target="../slideLayouts/slideLayout91.xml"/><Relationship Id="rId95" Type="http://schemas.openxmlformats.org/officeDocument/2006/relationships/slideLayout" Target="../slideLayouts/slideLayout92.xml"/><Relationship Id="rId96" Type="http://schemas.openxmlformats.org/officeDocument/2006/relationships/slideLayout" Target="../slideLayouts/slideLayout93.xml"/><Relationship Id="rId97" Type="http://schemas.openxmlformats.org/officeDocument/2006/relationships/slideLayout" Target="../slideLayouts/slideLayout94.xml"/><Relationship Id="rId98" Type="http://schemas.openxmlformats.org/officeDocument/2006/relationships/slideLayout" Target="../slideLayouts/slideLayout95.xml"/><Relationship Id="rId99" Type="http://schemas.openxmlformats.org/officeDocument/2006/relationships/slideLayout" Target="../slideLayouts/slideLayout96.xml"/><Relationship Id="rId100" Type="http://schemas.openxmlformats.org/officeDocument/2006/relationships/slideLayout" Target="../slideLayouts/slideLayout97.xml"/><Relationship Id="rId101" Type="http://schemas.openxmlformats.org/officeDocument/2006/relationships/slideLayout" Target="../slideLayouts/slideLayout98.xml"/><Relationship Id="rId102" Type="http://schemas.openxmlformats.org/officeDocument/2006/relationships/slideLayout" Target="../slideLayouts/slideLayout99.xml"/><Relationship Id="rId103" Type="http://schemas.openxmlformats.org/officeDocument/2006/relationships/slideLayout" Target="../slideLayouts/slideLayout100.xml"/><Relationship Id="rId104" Type="http://schemas.openxmlformats.org/officeDocument/2006/relationships/slideLayout" Target="../slideLayouts/slideLayout101.xml"/><Relationship Id="rId105" Type="http://schemas.openxmlformats.org/officeDocument/2006/relationships/slideLayout" Target="../slideLayouts/slideLayout102.xml"/><Relationship Id="rId106" Type="http://schemas.openxmlformats.org/officeDocument/2006/relationships/slideLayout" Target="../slideLayouts/slideLayout103.xml"/><Relationship Id="rId107" Type="http://schemas.openxmlformats.org/officeDocument/2006/relationships/slideLayout" Target="../slideLayouts/slideLayout104.xml"/><Relationship Id="rId108" Type="http://schemas.openxmlformats.org/officeDocument/2006/relationships/slideLayout" Target="../slideLayouts/slideLayout105.xml"/><Relationship Id="rId109" Type="http://schemas.openxmlformats.org/officeDocument/2006/relationships/slideLayout" Target="../slideLayouts/slideLayout106.xml"/><Relationship Id="rId110" Type="http://schemas.openxmlformats.org/officeDocument/2006/relationships/slideLayout" Target="../slideLayouts/slideLayout107.xml"/><Relationship Id="rId111" Type="http://schemas.openxmlformats.org/officeDocument/2006/relationships/slideLayout" Target="../slideLayouts/slideLayout108.xml"/><Relationship Id="rId11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r>
              <a:t>Title Text</a:t>
            </a:r>
          </a:p>
        </p:txBody>
      </p:sp>
      <p:sp>
        <p:nvSpPr>
          <p:cNvPr id="3" name="Body Level One…"/>
          <p:cNvSpPr txBox="1"/>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 name="Slide Number"/>
          <p:cNvSpPr txBox="1"/>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 id="2147483724" r:id="rId79"/>
    <p:sldLayoutId id="2147483725" r:id="rId80"/>
    <p:sldLayoutId id="2147483726" r:id="rId81"/>
    <p:sldLayoutId id="2147483727" r:id="rId82"/>
    <p:sldLayoutId id="2147483728" r:id="rId83"/>
    <p:sldLayoutId id="2147483729" r:id="rId84"/>
    <p:sldLayoutId id="2147483730" r:id="rId85"/>
    <p:sldLayoutId id="2147483731" r:id="rId86"/>
    <p:sldLayoutId id="2147483732" r:id="rId87"/>
    <p:sldLayoutId id="2147483733" r:id="rId88"/>
    <p:sldLayoutId id="2147483734" r:id="rId89"/>
    <p:sldLayoutId id="2147483735" r:id="rId90"/>
    <p:sldLayoutId id="2147483736" r:id="rId91"/>
    <p:sldLayoutId id="2147483737" r:id="rId92"/>
    <p:sldLayoutId id="2147483738" r:id="rId93"/>
    <p:sldLayoutId id="2147483739" r:id="rId94"/>
    <p:sldLayoutId id="2147483740" r:id="rId95"/>
    <p:sldLayoutId id="2147483741" r:id="rId96"/>
    <p:sldLayoutId id="2147483742" r:id="rId97"/>
    <p:sldLayoutId id="2147483743" r:id="rId98"/>
    <p:sldLayoutId id="2147483744" r:id="rId99"/>
    <p:sldLayoutId id="2147483745" r:id="rId100"/>
    <p:sldLayoutId id="2147483746" r:id="rId101"/>
    <p:sldLayoutId id="2147483747" r:id="rId102"/>
    <p:sldLayoutId id="2147483748" r:id="rId103"/>
    <p:sldLayoutId id="2147483749" r:id="rId104"/>
    <p:sldLayoutId id="2147483750" r:id="rId105"/>
    <p:sldLayoutId id="2147483751" r:id="rId106"/>
    <p:sldLayoutId id="2147483752" r:id="rId107"/>
    <p:sldLayoutId id="2147483753" r:id="rId108"/>
    <p:sldLayoutId id="2147483754" r:id="rId109"/>
    <p:sldLayoutId id="2147483755" r:id="rId110"/>
    <p:sldLayoutId id="2147483756" r:id="rId111"/>
    <p:sldLayoutId id="2147483757" r:id="rId112"/>
  </p:sldLayoutIdLst>
  <p:transition xmlns:p14="http://schemas.microsoft.com/office/powerpoint/2010/main" spd="med" advClick="1"/>
  <p:txStyles>
    <p:titleStyle>
      <a:lvl1pPr marL="0" marR="0" indent="0" algn="l" defTabSz="914400" rtl="0" latinLnBrk="0">
        <a:lnSpc>
          <a:spcPct val="95000"/>
        </a:lnSpc>
        <a:spcBef>
          <a:spcPts val="0"/>
        </a:spcBef>
        <a:spcAft>
          <a:spcPts val="0"/>
        </a:spcAft>
        <a:buClrTx/>
        <a:buSzTx/>
        <a:buFontTx/>
        <a:buNone/>
        <a:tabLst/>
        <a:defRPr b="0" baseline="0" cap="none" i="0" spc="0" strike="noStrike" sz="3200" u="none">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trailblazer.me"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9.png"/><Relationship Id="rId3" Type="http://schemas.openxmlformats.org/officeDocument/2006/relationships/image" Target="../media/image13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1.png"/><Relationship Id="rId3" Type="http://schemas.openxmlformats.org/officeDocument/2006/relationships/image" Target="../media/image132.png"/><Relationship Id="rId4" Type="http://schemas.openxmlformats.org/officeDocument/2006/relationships/image" Target="../media/image13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releasenotes.docs.salesforce.com/en-us/summer20/release-notes/salesforce_release_notes.htm" TargetMode="External"/><Relationship Id="rId3" Type="http://schemas.openxmlformats.org/officeDocument/2006/relationships/hyperlink" Target="https://www.reddit.com/r/salesforce/comments/gqu0g3/summer_20_release_notes_abridged_edition/" TargetMode="External"/><Relationship Id="rId4" Type="http://schemas.openxmlformats.org/officeDocument/2006/relationships/hyperlink" Target="https://trailhead.salesforce.com/en/content/learn/modules/summer-20-release-highlights"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7"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sx="100000" sy="100000" kx="0" ky="0" algn="b" rotWithShape="0" blurRad="63500" dist="19050" dir="5400000">
              <a:srgbClr val="000000">
                <a:alpha val="50000"/>
              </a:srgbClr>
            </a:outerShdw>
          </a:effectLst>
        </p:spPr>
      </p:pic>
      <p:sp>
        <p:nvSpPr>
          <p:cNvPr id="2058" name="Syracuse…"/>
          <p:cNvSpPr txBox="1"/>
          <p:nvPr/>
        </p:nvSpPr>
        <p:spPr>
          <a:xfrm>
            <a:off x="1727820" y="2057400"/>
            <a:ext cx="6160493" cy="31076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t>Syracuse</a:t>
            </a:r>
          </a:p>
          <a:p>
            <a:pPr lvl="5" indent="457200">
              <a:lnSpc>
                <a:spcPct val="90000"/>
              </a:lnSpc>
              <a:defRPr sz="6200">
                <a:solidFill>
                  <a:srgbClr val="FFFFFF"/>
                </a:solidFill>
                <a:latin typeface="Salesforce Sans"/>
                <a:ea typeface="Salesforce Sans"/>
                <a:cs typeface="Salesforce Sans"/>
                <a:sym typeface="Salesforce Sans"/>
              </a:defRPr>
            </a:pPr>
            <a:r>
              <a:t>  Trailblazers</a:t>
            </a:r>
          </a:p>
          <a:p>
            <a:pPr lvl="5" indent="457200">
              <a:lnSpc>
                <a:spcPct val="90000"/>
              </a:lnSpc>
              <a:defRPr sz="1000">
                <a:solidFill>
                  <a:srgbClr val="FFFFFF"/>
                </a:solidFill>
                <a:latin typeface="Salesforce Sans"/>
                <a:ea typeface="Salesforce Sans"/>
                <a:cs typeface="Salesforce Sans"/>
                <a:sym typeface="Salesforce Sans"/>
              </a:defRPr>
            </a:pPr>
          </a:p>
          <a:p>
            <a:pPr lvl="5" indent="457200">
              <a:lnSpc>
                <a:spcPct val="90000"/>
              </a:lnSpc>
              <a:defRPr sz="4400">
                <a:solidFill>
                  <a:srgbClr val="FFFFFF"/>
                </a:solidFill>
                <a:latin typeface="Salesforce Sans"/>
                <a:ea typeface="Salesforce Sans"/>
                <a:cs typeface="Salesforce Sans"/>
                <a:sym typeface="Salesforce Sans"/>
              </a:defRPr>
            </a:pPr>
            <a:r>
              <a:t>July 14</a:t>
            </a:r>
          </a:p>
          <a:p>
            <a:pPr lvl="5" indent="457200">
              <a:lnSpc>
                <a:spcPct val="90000"/>
              </a:lnSpc>
              <a:defRPr sz="4400">
                <a:solidFill>
                  <a:srgbClr val="FFFFFF"/>
                </a:solidFill>
                <a:latin typeface="Salesforce Sans"/>
                <a:ea typeface="Salesforce Sans"/>
                <a:cs typeface="Salesforce Sans"/>
                <a:sym typeface="Salesforce Sans"/>
              </a:defRPr>
            </a:pPr>
            <a:r>
              <a:t>  2020</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0" name="Google Shape;1470;p125"/>
          <p:cNvSpPr txBox="1"/>
          <p:nvPr>
            <p:ph type="title"/>
          </p:nvPr>
        </p:nvSpPr>
        <p:spPr>
          <a:xfrm>
            <a:off x="495299" y="144862"/>
            <a:ext cx="11046002" cy="990002"/>
          </a:xfrm>
          <a:prstGeom prst="rect">
            <a:avLst/>
          </a:prstGeom>
        </p:spPr>
        <p:txBody>
          <a:bodyPr/>
          <a:lstStyle/>
          <a:p>
            <a:pPr/>
            <a:r>
              <a:t>Lightning</a:t>
            </a:r>
          </a:p>
        </p:txBody>
      </p:sp>
      <p:sp>
        <p:nvSpPr>
          <p:cNvPr id="2091" name="Google Shape;1471;p125"/>
          <p:cNvSpPr txBox="1"/>
          <p:nvPr>
            <p:ph type="body" sz="half" idx="1"/>
          </p:nvPr>
        </p:nvSpPr>
        <p:spPr>
          <a:xfrm>
            <a:off x="508025" y="1616290"/>
            <a:ext cx="5512572" cy="3779401"/>
          </a:xfrm>
          <a:prstGeom prst="rect">
            <a:avLst/>
          </a:prstGeom>
        </p:spPr>
        <p:txBody>
          <a:bodyPr/>
          <a:lstStyle/>
          <a:p>
            <a:pPr marL="0"/>
            <a:r>
              <a:t>CSV in Report Subscriptions (Beta)</a:t>
            </a:r>
          </a:p>
          <a:p>
            <a:pPr lvl="1" marL="182562" indent="-182562">
              <a:spcBef>
                <a:spcPts val="500"/>
              </a:spcBef>
              <a:buClr>
                <a:srgbClr val="8D837B"/>
              </a:buClr>
              <a:buSzPts val="1800"/>
              <a:buFont typeface="Arial"/>
              <a:defRPr sz="1800">
                <a:solidFill>
                  <a:srgbClr val="8D837B"/>
                </a:solidFill>
              </a:defRPr>
            </a:pPr>
            <a:r>
              <a:t>Attach a csv file to your report subscription</a:t>
            </a:r>
          </a:p>
          <a:p>
            <a:pPr lvl="1" marL="182562" indent="-182562">
              <a:spcBef>
                <a:spcPts val="500"/>
              </a:spcBef>
              <a:buClr>
                <a:srgbClr val="8D837B"/>
              </a:buClr>
              <a:buSzPts val="1800"/>
              <a:buFont typeface="Arial"/>
              <a:defRPr sz="1800">
                <a:solidFill>
                  <a:srgbClr val="8D837B"/>
                </a:solidFill>
              </a:defRPr>
            </a:pPr>
            <a:r>
              <a:t>No report data in the email’s body when there is an attachment</a:t>
            </a:r>
          </a:p>
          <a:p>
            <a:pPr lvl="1" marL="182562" indent="-182562">
              <a:spcBef>
                <a:spcPts val="500"/>
              </a:spcBef>
              <a:buClr>
                <a:srgbClr val="8D837B"/>
              </a:buClr>
              <a:buSzPts val="1800"/>
              <a:buFont typeface="Arial"/>
              <a:defRPr sz="1800">
                <a:solidFill>
                  <a:srgbClr val="8D837B"/>
                </a:solidFill>
              </a:defRPr>
            </a:pPr>
            <a:r>
              <a:t>Must open the csv to see the report data</a:t>
            </a:r>
          </a:p>
          <a:p>
            <a:pPr lvl="1" marL="182562" indent="-182562">
              <a:spcBef>
                <a:spcPts val="500"/>
              </a:spcBef>
              <a:buClr>
                <a:srgbClr val="8D837B"/>
              </a:buClr>
              <a:buSzPts val="1800"/>
              <a:buFont typeface="Arial"/>
              <a:defRPr sz="1800">
                <a:solidFill>
                  <a:srgbClr val="8D837B"/>
                </a:solidFill>
              </a:defRPr>
            </a:pPr>
            <a:r>
              <a:t>Without an attachment, report subscriptions behave the same way as before, with data in the email body</a:t>
            </a:r>
          </a:p>
        </p:txBody>
      </p:sp>
      <p:pic>
        <p:nvPicPr>
          <p:cNvPr id="2092" name="Image" descr="Image"/>
          <p:cNvPicPr>
            <a:picLocks noChangeAspect="1"/>
          </p:cNvPicPr>
          <p:nvPr/>
        </p:nvPicPr>
        <p:blipFill>
          <a:blip r:embed="rId2">
            <a:extLst/>
          </a:blip>
          <a:stretch>
            <a:fillRect/>
          </a:stretch>
        </p:blipFill>
        <p:spPr>
          <a:xfrm>
            <a:off x="6123917" y="1341278"/>
            <a:ext cx="5317827" cy="46104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4" name="Google Shape;1470;p125"/>
          <p:cNvSpPr txBox="1"/>
          <p:nvPr>
            <p:ph type="title"/>
          </p:nvPr>
        </p:nvSpPr>
        <p:spPr>
          <a:xfrm>
            <a:off x="495299" y="144862"/>
            <a:ext cx="11046002" cy="990002"/>
          </a:xfrm>
          <a:prstGeom prst="rect">
            <a:avLst/>
          </a:prstGeom>
        </p:spPr>
        <p:txBody>
          <a:bodyPr/>
          <a:lstStyle/>
          <a:p>
            <a:pPr/>
            <a:r>
              <a:t>Lightning</a:t>
            </a:r>
          </a:p>
        </p:txBody>
      </p:sp>
      <p:sp>
        <p:nvSpPr>
          <p:cNvPr id="2095" name="Google Shape;1471;p125"/>
          <p:cNvSpPr txBox="1"/>
          <p:nvPr>
            <p:ph type="body" idx="1"/>
          </p:nvPr>
        </p:nvSpPr>
        <p:spPr>
          <a:xfrm>
            <a:off x="508025" y="1616290"/>
            <a:ext cx="11046002" cy="3779401"/>
          </a:xfrm>
          <a:prstGeom prst="rect">
            <a:avLst/>
          </a:prstGeom>
        </p:spPr>
        <p:txBody>
          <a:bodyPr/>
          <a:lstStyle/>
          <a:p>
            <a:pPr marL="0"/>
            <a:r>
              <a:t>Help uses </a:t>
            </a:r>
            <a:r>
              <a:rPr u="sng">
                <a:solidFill>
                  <a:srgbClr val="001871"/>
                </a:solidFill>
                <a:uFill>
                  <a:solidFill>
                    <a:srgbClr val="001871"/>
                  </a:solidFill>
                </a:uFill>
                <a:hlinkClick r:id="rId2" invalidUrl="" action="" tgtFrame="" tooltip="" history="1" highlightClick="0" endSnd="0"/>
              </a:rPr>
              <a:t>trailblazer.me</a:t>
            </a:r>
            <a:r>
              <a:t> Profile Now</a:t>
            </a:r>
          </a:p>
          <a:p>
            <a:pPr lvl="1" marL="182562" indent="-182562">
              <a:spcBef>
                <a:spcPts val="500"/>
              </a:spcBef>
              <a:buClr>
                <a:srgbClr val="8D837B"/>
              </a:buClr>
              <a:buSzPts val="1800"/>
              <a:buFont typeface="Arial"/>
              <a:defRPr sz="1800">
                <a:solidFill>
                  <a:srgbClr val="8D837B"/>
                </a:solidFill>
              </a:defRPr>
            </a:pPr>
            <a:r>
              <a:t>Salesforce Help is now accessed through your </a:t>
            </a:r>
            <a:r>
              <a:rPr u="sng">
                <a:solidFill>
                  <a:srgbClr val="001871"/>
                </a:solidFill>
                <a:uFill>
                  <a:solidFill>
                    <a:srgbClr val="001871"/>
                  </a:solidFill>
                </a:uFill>
                <a:hlinkClick r:id="rId2" invalidUrl="" action="" tgtFrame="" tooltip="" history="1" highlightClick="0" endSnd="0"/>
              </a:rPr>
              <a:t>trailblazer.me</a:t>
            </a:r>
            <a:r>
              <a:t> profile</a:t>
            </a:r>
          </a:p>
          <a:p>
            <a:pPr lvl="1" marL="182562" indent="-182562">
              <a:spcBef>
                <a:spcPts val="500"/>
              </a:spcBef>
              <a:buClr>
                <a:srgbClr val="8D837B"/>
              </a:buClr>
              <a:buSzPts val="1800"/>
              <a:buFont typeface="Arial"/>
              <a:defRPr sz="1800">
                <a:solidFill>
                  <a:srgbClr val="8D837B"/>
                </a:solidFill>
              </a:defRPr>
            </a:pPr>
            <a:r>
              <a:t>This is the same profile used for Trailhead, Success community, etc</a:t>
            </a:r>
          </a:p>
          <a:p>
            <a:pPr lvl="1" marL="182562" indent="-182562">
              <a:spcBef>
                <a:spcPts val="500"/>
              </a:spcBef>
              <a:buClr>
                <a:srgbClr val="8D837B"/>
              </a:buClr>
              <a:buSzPts val="1800"/>
              <a:buFont typeface="Arial"/>
              <a:defRPr sz="1800">
                <a:solidFill>
                  <a:srgbClr val="8D837B"/>
                </a:solidFill>
              </a:defRPr>
            </a:pPr>
            <a:r>
              <a:t>You can merge your production and private accounts in </a:t>
            </a:r>
            <a:r>
              <a:rPr u="sng">
                <a:solidFill>
                  <a:srgbClr val="001871"/>
                </a:solidFill>
                <a:uFill>
                  <a:solidFill>
                    <a:srgbClr val="001871"/>
                  </a:solidFill>
                </a:uFill>
                <a:hlinkClick r:id="rId2" invalidUrl="" action="" tgtFrame="" tooltip="" history="1" highlightClick="0" endSnd="0"/>
              </a:rPr>
              <a:t>trailblazer.me</a:t>
            </a:r>
          </a:p>
          <a:p>
            <a:pPr lvl="1" marL="182562" indent="-182562">
              <a:spcBef>
                <a:spcPts val="500"/>
              </a:spcBef>
              <a:buClr>
                <a:srgbClr val="8D837B"/>
              </a:buClr>
              <a:buSzPts val="1800"/>
              <a:buFont typeface="Arial"/>
              <a:defRPr sz="1800">
                <a:solidFill>
                  <a:srgbClr val="8D837B"/>
                </a:solidFill>
              </a:defRPr>
            </a:pPr>
            <a:r>
              <a:t>Salesforce Partners and Consultants are having trouble accessing help on behalf of their clients</a:t>
            </a:r>
          </a:p>
          <a:p>
            <a:pPr lvl="1" marL="182562" indent="-182562">
              <a:spcBef>
                <a:spcPts val="500"/>
              </a:spcBef>
              <a:buClr>
                <a:srgbClr val="8D837B"/>
              </a:buClr>
              <a:buSzPts val="1800"/>
              <a:buFont typeface="Arial"/>
              <a:defRPr sz="1800">
                <a:solidFill>
                  <a:srgbClr val="8D837B"/>
                </a:solidFill>
              </a:defRPr>
            </a:pPr>
          </a:p>
          <a:p>
            <a:pPr marL="0"/>
            <a:r>
              <a:t>Einstein OCR is Generally Available</a:t>
            </a:r>
          </a:p>
          <a:p>
            <a:pPr lvl="1" marL="182562" indent="-182562">
              <a:spcBef>
                <a:spcPts val="500"/>
              </a:spcBef>
              <a:buClr>
                <a:srgbClr val="8D837B"/>
              </a:buClr>
              <a:buSzPts val="1800"/>
              <a:buFont typeface="Arial"/>
              <a:defRPr sz="1800">
                <a:solidFill>
                  <a:srgbClr val="8D837B"/>
                </a:solidFill>
              </a:defRPr>
            </a:pPr>
            <a:r>
              <a:t>Detect alphanumeric text in signs, business cards, photos, etc</a:t>
            </a:r>
          </a:p>
          <a:p>
            <a:pPr lvl="1" marL="182562" indent="-182562">
              <a:spcBef>
                <a:spcPts val="500"/>
              </a:spcBef>
              <a:buClr>
                <a:srgbClr val="8D837B"/>
              </a:buClr>
              <a:buSzPts val="1800"/>
              <a:buFont typeface="Arial"/>
              <a:defRPr sz="1800">
                <a:solidFill>
                  <a:srgbClr val="8D837B"/>
                </a:solidFill>
              </a:defRPr>
            </a:pPr>
            <a:r>
              <a:t>Part of Einstein Vision</a:t>
            </a:r>
          </a:p>
          <a:p>
            <a:pPr lvl="1" marL="182562" indent="-182562">
              <a:spcBef>
                <a:spcPts val="500"/>
              </a:spcBef>
              <a:buClr>
                <a:srgbClr val="8D837B"/>
              </a:buClr>
              <a:buSzPts val="1800"/>
              <a:buFont typeface="Arial"/>
              <a:defRPr sz="1800">
                <a:solidFill>
                  <a:srgbClr val="8D837B"/>
                </a:solidFill>
              </a:defRPr>
            </a:pPr>
            <a:r>
              <a:t>REST API that responds with JSON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7" name="Google Shape;1470;p125"/>
          <p:cNvSpPr txBox="1"/>
          <p:nvPr>
            <p:ph type="title"/>
          </p:nvPr>
        </p:nvSpPr>
        <p:spPr>
          <a:xfrm>
            <a:off x="495299" y="144862"/>
            <a:ext cx="11046002" cy="990002"/>
          </a:xfrm>
          <a:prstGeom prst="rect">
            <a:avLst/>
          </a:prstGeom>
        </p:spPr>
        <p:txBody>
          <a:bodyPr/>
          <a:lstStyle/>
          <a:p>
            <a:pPr/>
            <a:r>
              <a:t>Lightning</a:t>
            </a:r>
          </a:p>
        </p:txBody>
      </p:sp>
      <p:sp>
        <p:nvSpPr>
          <p:cNvPr id="2098" name="Google Shape;1471;p125"/>
          <p:cNvSpPr txBox="1"/>
          <p:nvPr>
            <p:ph type="body" idx="1"/>
          </p:nvPr>
        </p:nvSpPr>
        <p:spPr>
          <a:xfrm>
            <a:off x="508025" y="1616290"/>
            <a:ext cx="11046002" cy="3779401"/>
          </a:xfrm>
          <a:prstGeom prst="rect">
            <a:avLst/>
          </a:prstGeom>
        </p:spPr>
        <p:txBody>
          <a:bodyPr/>
          <a:lstStyle/>
          <a:p>
            <a:pPr marL="0"/>
            <a:r>
              <a:t>In-App Guidance</a:t>
            </a:r>
          </a:p>
          <a:p>
            <a:pPr lvl="1" marL="182562" indent="-182562">
              <a:spcBef>
                <a:spcPts val="500"/>
              </a:spcBef>
              <a:buClr>
                <a:srgbClr val="8D837B"/>
              </a:buClr>
              <a:buSzPts val="1800"/>
              <a:buFont typeface="Arial"/>
              <a:defRPr sz="1800">
                <a:solidFill>
                  <a:srgbClr val="8D837B"/>
                </a:solidFill>
              </a:defRPr>
            </a:pPr>
            <a:r>
              <a:t>Slight UI revamp</a:t>
            </a:r>
          </a:p>
          <a:p>
            <a:pPr lvl="1" marL="182562" indent="-182562">
              <a:spcBef>
                <a:spcPts val="500"/>
              </a:spcBef>
              <a:buClr>
                <a:srgbClr val="8D837B"/>
              </a:buClr>
              <a:buSzPts val="1800"/>
              <a:buFont typeface="Arial"/>
              <a:defRPr sz="1800">
                <a:solidFill>
                  <a:srgbClr val="8D837B"/>
                </a:solidFill>
              </a:defRPr>
            </a:pPr>
            <a:r>
              <a:t>Walkthrough mode for myTrailhead users</a:t>
            </a:r>
          </a:p>
          <a:p>
            <a:pPr lvl="1" marL="182562" indent="-182562">
              <a:spcBef>
                <a:spcPts val="500"/>
              </a:spcBef>
              <a:buClr>
                <a:srgbClr val="8D837B"/>
              </a:buClr>
              <a:buSzPts val="1800"/>
              <a:buFont typeface="Arial"/>
              <a:defRPr sz="1800">
                <a:solidFill>
                  <a:srgbClr val="8D837B"/>
                </a:solidFill>
              </a:defRPr>
            </a:pPr>
            <a:r>
              <a:t>Allows chaining up to 10 prompts together</a:t>
            </a:r>
          </a:p>
          <a:p>
            <a:pPr lvl="1" marL="182562" indent="-182562">
              <a:spcBef>
                <a:spcPts val="500"/>
              </a:spcBef>
              <a:buClr>
                <a:srgbClr val="8D837B"/>
              </a:buClr>
              <a:buSzPts val="1800"/>
              <a:buFont typeface="Arial"/>
              <a:defRPr sz="1800">
                <a:solidFill>
                  <a:srgbClr val="8D837B"/>
                </a:solidFill>
              </a:defRPr>
            </a:pPr>
          </a:p>
          <a:p>
            <a:pPr marL="0"/>
            <a:r>
              <a:t>Related Record Component (Demo)</a:t>
            </a:r>
          </a:p>
          <a:p>
            <a:pPr lvl="1" marL="182562" indent="-182562">
              <a:spcBef>
                <a:spcPts val="500"/>
              </a:spcBef>
              <a:buClr>
                <a:srgbClr val="8D837B"/>
              </a:buClr>
              <a:buSzPts val="1800"/>
              <a:buFont typeface="Arial"/>
              <a:defRPr sz="1800">
                <a:solidFill>
                  <a:srgbClr val="8D837B"/>
                </a:solidFill>
              </a:defRPr>
            </a:pPr>
            <a:r>
              <a:t>New standard option for lightning pages</a:t>
            </a:r>
          </a:p>
          <a:p>
            <a:pPr lvl="1" marL="182562" indent="-182562">
              <a:spcBef>
                <a:spcPts val="500"/>
              </a:spcBef>
              <a:buClr>
                <a:srgbClr val="8D837B"/>
              </a:buClr>
              <a:buSzPts val="1800"/>
              <a:buFont typeface="Arial"/>
              <a:defRPr sz="1800">
                <a:solidFill>
                  <a:srgbClr val="8D837B"/>
                </a:solidFill>
              </a:defRPr>
            </a:pPr>
            <a:r>
              <a:t>Look 2 levels up instead of just 1</a:t>
            </a:r>
          </a:p>
          <a:p>
            <a:pPr lvl="1" marL="182562" indent="-182562">
              <a:spcBef>
                <a:spcPts val="500"/>
              </a:spcBef>
              <a:buClr>
                <a:srgbClr val="8D837B"/>
              </a:buClr>
              <a:buSzPts val="1800"/>
              <a:buFont typeface="Arial"/>
              <a:defRPr sz="1800">
                <a:solidFill>
                  <a:srgbClr val="8D837B"/>
                </a:solidFill>
              </a:defRPr>
            </a:pPr>
            <a:r>
              <a:t>See related ObjC through ObjB on ObjA</a:t>
            </a:r>
          </a:p>
        </p:txBody>
      </p:sp>
      <p:pic>
        <p:nvPicPr>
          <p:cNvPr id="2099" name="226_rn_customhelp_wt.png" descr="226_rn_customhelp_wt.png"/>
          <p:cNvPicPr>
            <a:picLocks noChangeAspect="1"/>
          </p:cNvPicPr>
          <p:nvPr/>
        </p:nvPicPr>
        <p:blipFill>
          <a:blip r:embed="rId2">
            <a:extLst/>
          </a:blip>
          <a:stretch>
            <a:fillRect/>
          </a:stretch>
        </p:blipFill>
        <p:spPr>
          <a:xfrm>
            <a:off x="5914887" y="1136306"/>
            <a:ext cx="3772584" cy="36164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1" name="Google Shape;1470;p125"/>
          <p:cNvSpPr txBox="1"/>
          <p:nvPr>
            <p:ph type="title"/>
          </p:nvPr>
        </p:nvSpPr>
        <p:spPr>
          <a:xfrm>
            <a:off x="495299" y="144862"/>
            <a:ext cx="11046002" cy="990002"/>
          </a:xfrm>
          <a:prstGeom prst="rect">
            <a:avLst/>
          </a:prstGeom>
        </p:spPr>
        <p:txBody>
          <a:bodyPr/>
          <a:lstStyle/>
          <a:p>
            <a:pPr/>
            <a:r>
              <a:t>Lightning</a:t>
            </a:r>
          </a:p>
        </p:txBody>
      </p:sp>
      <p:sp>
        <p:nvSpPr>
          <p:cNvPr id="2102" name="Google Shape;1471;p125"/>
          <p:cNvSpPr txBox="1"/>
          <p:nvPr>
            <p:ph type="body" sz="half" idx="1"/>
          </p:nvPr>
        </p:nvSpPr>
        <p:spPr>
          <a:xfrm>
            <a:off x="508025" y="1616290"/>
            <a:ext cx="6560074" cy="3779401"/>
          </a:xfrm>
          <a:prstGeom prst="rect">
            <a:avLst/>
          </a:prstGeom>
        </p:spPr>
        <p:txBody>
          <a:bodyPr/>
          <a:lstStyle/>
          <a:p>
            <a:pPr marL="0" defTabSz="868680">
              <a:spcBef>
                <a:spcPts val="1000"/>
              </a:spcBef>
              <a:defRPr sz="1900"/>
            </a:pPr>
            <a:r>
              <a:t>Dynamic Forms (Beta, Demo)</a:t>
            </a:r>
          </a:p>
          <a:p>
            <a:pPr lvl="1" marL="173433" indent="-173433" defTabSz="868680">
              <a:spcBef>
                <a:spcPts val="400"/>
              </a:spcBef>
              <a:buClr>
                <a:srgbClr val="8D837B"/>
              </a:buClr>
              <a:buSzPts val="1700"/>
              <a:buFont typeface="Arial"/>
              <a:defRPr sz="1710">
                <a:solidFill>
                  <a:srgbClr val="8D837B"/>
                </a:solidFill>
              </a:defRPr>
            </a:pPr>
            <a:r>
              <a:t>Configure fields on a lightning page</a:t>
            </a:r>
          </a:p>
          <a:p>
            <a:pPr lvl="1" marL="173433" indent="-173433" defTabSz="868680">
              <a:spcBef>
                <a:spcPts val="400"/>
              </a:spcBef>
              <a:buClr>
                <a:srgbClr val="8D837B"/>
              </a:buClr>
              <a:buSzPts val="1700"/>
              <a:buFont typeface="Arial"/>
              <a:defRPr sz="1710">
                <a:solidFill>
                  <a:srgbClr val="8D837B"/>
                </a:solidFill>
              </a:defRPr>
            </a:pPr>
            <a:r>
              <a:t>Decouples fields from page layouts</a:t>
            </a:r>
          </a:p>
          <a:p>
            <a:pPr lvl="1" marL="173433" indent="-173433" defTabSz="868680">
              <a:spcBef>
                <a:spcPts val="400"/>
              </a:spcBef>
              <a:buClr>
                <a:srgbClr val="8D837B"/>
              </a:buClr>
              <a:buSzPts val="1700"/>
              <a:buFont typeface="Arial"/>
              <a:defRPr sz="1710">
                <a:solidFill>
                  <a:srgbClr val="8D837B"/>
                </a:solidFill>
              </a:defRPr>
            </a:pPr>
            <a:r>
              <a:t>Allows for conditional visibility and conditionally ‘required’ fields</a:t>
            </a:r>
          </a:p>
          <a:p>
            <a:pPr lvl="1" marL="173433" indent="-173433" defTabSz="868680">
              <a:spcBef>
                <a:spcPts val="400"/>
              </a:spcBef>
              <a:buClr>
                <a:srgbClr val="8D837B"/>
              </a:buClr>
              <a:buSzPts val="1700"/>
              <a:buFont typeface="Arial"/>
              <a:defRPr sz="1710">
                <a:solidFill>
                  <a:srgbClr val="8D837B"/>
                </a:solidFill>
              </a:defRPr>
            </a:pPr>
            <a:r>
              <a:t>Currently only supported on custom objects</a:t>
            </a:r>
          </a:p>
          <a:p>
            <a:pPr lvl="1" marL="173433" indent="-173433" defTabSz="868680">
              <a:spcBef>
                <a:spcPts val="400"/>
              </a:spcBef>
              <a:buClr>
                <a:srgbClr val="8D837B"/>
              </a:buClr>
              <a:buSzPts val="1700"/>
              <a:buFont typeface="Arial"/>
              <a:defRPr sz="1710">
                <a:solidFill>
                  <a:srgbClr val="8D837B"/>
                </a:solidFill>
              </a:defRPr>
            </a:pPr>
          </a:p>
          <a:p>
            <a:pPr marL="0" defTabSz="868680">
              <a:spcBef>
                <a:spcPts val="1000"/>
              </a:spcBef>
              <a:defRPr sz="1900"/>
            </a:pPr>
            <a:r>
              <a:t>Dynamic Actions (Beta, Demo)</a:t>
            </a:r>
          </a:p>
          <a:p>
            <a:pPr lvl="1" marL="173433" indent="-173433" defTabSz="868680">
              <a:spcBef>
                <a:spcPts val="400"/>
              </a:spcBef>
              <a:buClr>
                <a:srgbClr val="8D837B"/>
              </a:buClr>
              <a:buSzPts val="1700"/>
              <a:buFont typeface="Arial"/>
              <a:defRPr sz="1710">
                <a:solidFill>
                  <a:srgbClr val="8D837B"/>
                </a:solidFill>
              </a:defRPr>
            </a:pPr>
            <a:r>
              <a:t>Configure actions on a lightning page</a:t>
            </a:r>
          </a:p>
          <a:p>
            <a:pPr lvl="1" marL="173433" indent="-173433" defTabSz="868680">
              <a:spcBef>
                <a:spcPts val="400"/>
              </a:spcBef>
              <a:buClr>
                <a:srgbClr val="8D837B"/>
              </a:buClr>
              <a:buSzPts val="1700"/>
              <a:buFont typeface="Arial"/>
              <a:defRPr sz="1710">
                <a:solidFill>
                  <a:srgbClr val="8D837B"/>
                </a:solidFill>
              </a:defRPr>
            </a:pPr>
            <a:r>
              <a:t>Decouples actions from page layouts</a:t>
            </a:r>
          </a:p>
          <a:p>
            <a:pPr lvl="1" marL="173433" indent="-173433" defTabSz="868680">
              <a:spcBef>
                <a:spcPts val="400"/>
              </a:spcBef>
              <a:buClr>
                <a:srgbClr val="8D837B"/>
              </a:buClr>
              <a:buSzPts val="1700"/>
              <a:buFont typeface="Arial"/>
              <a:defRPr sz="1710">
                <a:solidFill>
                  <a:srgbClr val="8D837B"/>
                </a:solidFill>
              </a:defRPr>
            </a:pPr>
            <a:r>
              <a:t>Allows for conditional visibility</a:t>
            </a:r>
          </a:p>
          <a:p>
            <a:pPr lvl="1" marL="173433" indent="-173433" defTabSz="868680">
              <a:spcBef>
                <a:spcPts val="400"/>
              </a:spcBef>
              <a:buClr>
                <a:srgbClr val="8D837B"/>
              </a:buClr>
              <a:buSzPts val="1700"/>
              <a:buFont typeface="Arial"/>
              <a:defRPr sz="1710">
                <a:solidFill>
                  <a:srgbClr val="8D837B"/>
                </a:solidFill>
              </a:defRPr>
            </a:pPr>
            <a:r>
              <a:t>Currently only supported on custom objects and Desktop</a:t>
            </a:r>
          </a:p>
        </p:txBody>
      </p:sp>
      <p:sp>
        <p:nvSpPr>
          <p:cNvPr id="2103" name="Current Roadmap…"/>
          <p:cNvSpPr txBox="1"/>
          <p:nvPr/>
        </p:nvSpPr>
        <p:spPr>
          <a:xfrm>
            <a:off x="7702531" y="1686489"/>
            <a:ext cx="4114540" cy="16054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spcBef>
                <a:spcPts val="1100"/>
              </a:spcBef>
              <a:defRPr sz="2000">
                <a:solidFill>
                  <a:srgbClr val="59575C"/>
                </a:solidFill>
              </a:defRPr>
            </a:pPr>
            <a:r>
              <a:t>Current Roadmap</a:t>
            </a:r>
          </a:p>
          <a:p>
            <a:pPr lvl="1" marL="182562" indent="-182562">
              <a:spcBef>
                <a:spcPts val="500"/>
              </a:spcBef>
              <a:buClr>
                <a:srgbClr val="8D837B"/>
              </a:buClr>
              <a:buSzPts val="1800"/>
              <a:buFont typeface="Arial"/>
              <a:buChar char="•"/>
              <a:defRPr sz="1800">
                <a:solidFill>
                  <a:srgbClr val="8D837B"/>
                </a:solidFill>
              </a:defRPr>
            </a:pPr>
            <a:r>
              <a:t>Summer 20 - Beta</a:t>
            </a:r>
          </a:p>
          <a:p>
            <a:pPr lvl="1" marL="182562" indent="-182562">
              <a:spcBef>
                <a:spcPts val="500"/>
              </a:spcBef>
              <a:buClr>
                <a:srgbClr val="8D837B"/>
              </a:buClr>
              <a:buSzPts val="1800"/>
              <a:buFont typeface="Arial"/>
              <a:buChar char="•"/>
              <a:defRPr sz="1800">
                <a:solidFill>
                  <a:srgbClr val="8D837B"/>
                </a:solidFill>
              </a:defRPr>
            </a:pPr>
            <a:r>
              <a:t>Winter 21 - GA for Custom Objects</a:t>
            </a:r>
          </a:p>
          <a:p>
            <a:pPr lvl="1" marL="182562" indent="-182562">
              <a:spcBef>
                <a:spcPts val="500"/>
              </a:spcBef>
              <a:buClr>
                <a:srgbClr val="8D837B"/>
              </a:buClr>
              <a:buSzPts val="1800"/>
              <a:buFont typeface="Arial"/>
              <a:buChar char="•"/>
              <a:defRPr sz="1800">
                <a:solidFill>
                  <a:srgbClr val="8D837B"/>
                </a:solidFill>
              </a:defRPr>
            </a:pPr>
            <a:r>
              <a:t>Spring 21 - GA for Standard Objects</a:t>
            </a:r>
          </a:p>
          <a:p>
            <a:pPr lvl="1" marL="182562" indent="-182562">
              <a:spcBef>
                <a:spcPts val="500"/>
              </a:spcBef>
              <a:buClr>
                <a:srgbClr val="8D837B"/>
              </a:buClr>
              <a:buSzPts val="1800"/>
              <a:buFont typeface="Arial"/>
              <a:buChar char="•"/>
              <a:defRPr sz="1800">
                <a:solidFill>
                  <a:srgbClr val="8D837B"/>
                </a:solidFill>
              </a:defRPr>
            </a:pPr>
            <a:r>
              <a:t>Summer 21 - GA for Mobile Support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5" name="Google Shape;1470;p125"/>
          <p:cNvSpPr txBox="1"/>
          <p:nvPr>
            <p:ph type="title"/>
          </p:nvPr>
        </p:nvSpPr>
        <p:spPr>
          <a:xfrm>
            <a:off x="495299" y="144862"/>
            <a:ext cx="11046002" cy="990002"/>
          </a:xfrm>
          <a:prstGeom prst="rect">
            <a:avLst/>
          </a:prstGeom>
        </p:spPr>
        <p:txBody>
          <a:bodyPr/>
          <a:lstStyle/>
          <a:p>
            <a:pPr/>
            <a:r>
              <a:t>Mobile</a:t>
            </a:r>
          </a:p>
        </p:txBody>
      </p:sp>
      <p:sp>
        <p:nvSpPr>
          <p:cNvPr id="2106" name="Google Shape;1471;p125"/>
          <p:cNvSpPr txBox="1"/>
          <p:nvPr>
            <p:ph type="body" sz="half" idx="1"/>
          </p:nvPr>
        </p:nvSpPr>
        <p:spPr>
          <a:xfrm>
            <a:off x="508025" y="1616290"/>
            <a:ext cx="4462689" cy="3779401"/>
          </a:xfrm>
          <a:prstGeom prst="rect">
            <a:avLst/>
          </a:prstGeom>
        </p:spPr>
        <p:txBody>
          <a:bodyPr/>
          <a:lstStyle/>
          <a:p>
            <a:pPr marL="0"/>
            <a:r>
              <a:t>Reorder Navigation Items</a:t>
            </a:r>
          </a:p>
          <a:p>
            <a:pPr lvl="1" marL="182562" indent="-182562">
              <a:spcBef>
                <a:spcPts val="500"/>
              </a:spcBef>
              <a:buClr>
                <a:srgbClr val="8D837B"/>
              </a:buClr>
              <a:buSzPts val="1800"/>
              <a:buFont typeface="Arial"/>
              <a:defRPr sz="1800">
                <a:solidFill>
                  <a:srgbClr val="8D837B"/>
                </a:solidFill>
              </a:defRPr>
            </a:pPr>
            <a:r>
              <a:t>Change tab order, just like you can on desktop</a:t>
            </a:r>
          </a:p>
          <a:p>
            <a:pPr lvl="1" marL="182562" indent="-182562">
              <a:spcBef>
                <a:spcPts val="500"/>
              </a:spcBef>
              <a:buClr>
                <a:srgbClr val="8D837B"/>
              </a:buClr>
              <a:buSzPts val="1800"/>
              <a:buFont typeface="Arial"/>
              <a:defRPr sz="1800">
                <a:solidFill>
                  <a:srgbClr val="8D837B"/>
                </a:solidFill>
              </a:defRPr>
            </a:pPr>
            <a:r>
              <a:t>Desktop and mobile share tab ordering</a:t>
            </a:r>
          </a:p>
          <a:p>
            <a:pPr lvl="1" marL="182562" indent="-182562">
              <a:spcBef>
                <a:spcPts val="500"/>
              </a:spcBef>
              <a:buClr>
                <a:srgbClr val="8D837B"/>
              </a:buClr>
              <a:buSzPts val="1800"/>
              <a:buFont typeface="Arial"/>
              <a:defRPr sz="1800">
                <a:solidFill>
                  <a:srgbClr val="8D837B"/>
                </a:solidFill>
              </a:defRPr>
            </a:pPr>
            <a:r>
              <a:t>Admin can disable personalization per app</a:t>
            </a:r>
          </a:p>
          <a:p>
            <a:pPr lvl="1" marL="182562" indent="-182562">
              <a:spcBef>
                <a:spcPts val="500"/>
              </a:spcBef>
              <a:buClr>
                <a:srgbClr val="8D837B"/>
              </a:buClr>
              <a:buSzPts val="1800"/>
              <a:buFont typeface="Arial"/>
              <a:defRPr sz="1800">
                <a:solidFill>
                  <a:srgbClr val="8D837B"/>
                </a:solidFill>
              </a:defRPr>
            </a:pPr>
            <a:r>
              <a:t>Items that are mobile only (like “Today”) cannot be reordered</a:t>
            </a:r>
          </a:p>
        </p:txBody>
      </p:sp>
      <p:pic>
        <p:nvPicPr>
          <p:cNvPr id="2107" name="mobile_personalized_nav.png" descr="mobile_personalized_nav.png"/>
          <p:cNvPicPr>
            <a:picLocks noChangeAspect="1"/>
          </p:cNvPicPr>
          <p:nvPr/>
        </p:nvPicPr>
        <p:blipFill>
          <a:blip r:embed="rId2">
            <a:extLst/>
          </a:blip>
          <a:stretch>
            <a:fillRect/>
          </a:stretch>
        </p:blipFill>
        <p:spPr>
          <a:xfrm>
            <a:off x="5373698" y="1153738"/>
            <a:ext cx="6144917" cy="50625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9" name="Google Shape;1470;p125"/>
          <p:cNvSpPr txBox="1"/>
          <p:nvPr>
            <p:ph type="title"/>
          </p:nvPr>
        </p:nvSpPr>
        <p:spPr>
          <a:xfrm>
            <a:off x="495299" y="144862"/>
            <a:ext cx="11046002" cy="990002"/>
          </a:xfrm>
          <a:prstGeom prst="rect">
            <a:avLst/>
          </a:prstGeom>
        </p:spPr>
        <p:txBody>
          <a:bodyPr/>
          <a:lstStyle/>
          <a:p>
            <a:pPr/>
            <a:r>
              <a:t>Mobile</a:t>
            </a:r>
          </a:p>
        </p:txBody>
      </p:sp>
      <p:sp>
        <p:nvSpPr>
          <p:cNvPr id="2110" name="Google Shape;1471;p125"/>
          <p:cNvSpPr txBox="1"/>
          <p:nvPr>
            <p:ph type="body" idx="1"/>
          </p:nvPr>
        </p:nvSpPr>
        <p:spPr>
          <a:xfrm>
            <a:off x="508025" y="1616290"/>
            <a:ext cx="11046002" cy="3779401"/>
          </a:xfrm>
          <a:prstGeom prst="rect">
            <a:avLst/>
          </a:prstGeom>
        </p:spPr>
        <p:txBody>
          <a:bodyPr/>
          <a:lstStyle/>
          <a:p>
            <a:pPr marL="0"/>
            <a:r>
              <a:t>Mobile Activity Reminders (Pilot)</a:t>
            </a:r>
          </a:p>
          <a:p>
            <a:pPr lvl="1" marL="182562" indent="-182562">
              <a:spcBef>
                <a:spcPts val="500"/>
              </a:spcBef>
              <a:buClr>
                <a:srgbClr val="8D837B"/>
              </a:buClr>
              <a:buSzPts val="1800"/>
              <a:buFont typeface="Arial"/>
              <a:defRPr sz="1800">
                <a:solidFill>
                  <a:srgbClr val="8D837B"/>
                </a:solidFill>
              </a:defRPr>
            </a:pPr>
            <a:r>
              <a:t>Receive task and event reminders in the app</a:t>
            </a:r>
          </a:p>
          <a:p>
            <a:pPr lvl="1" marL="182562" indent="-182562">
              <a:spcBef>
                <a:spcPts val="500"/>
              </a:spcBef>
              <a:buClr>
                <a:srgbClr val="8D837B"/>
              </a:buClr>
              <a:buSzPts val="1800"/>
              <a:buFont typeface="Arial"/>
              <a:defRPr sz="1800">
                <a:solidFill>
                  <a:srgbClr val="8D837B"/>
                </a:solidFill>
              </a:defRPr>
            </a:pPr>
            <a:r>
              <a:t>Push notifications to mobile device</a:t>
            </a:r>
          </a:p>
          <a:p>
            <a:pPr lvl="1" marL="182562" indent="-182562">
              <a:spcBef>
                <a:spcPts val="500"/>
              </a:spcBef>
              <a:buClr>
                <a:srgbClr val="8D837B"/>
              </a:buClr>
              <a:buSzPts val="1800"/>
              <a:buFont typeface="Arial"/>
              <a:defRPr sz="1800">
                <a:solidFill>
                  <a:srgbClr val="8D837B"/>
                </a:solidFill>
              </a:defRPr>
            </a:pPr>
            <a:r>
              <a:t>Supports Android and iOS</a:t>
            </a:r>
          </a:p>
          <a:p>
            <a:pPr lvl="1" marL="182562" indent="-182562">
              <a:spcBef>
                <a:spcPts val="500"/>
              </a:spcBef>
              <a:buClr>
                <a:srgbClr val="8D837B"/>
              </a:buClr>
              <a:buSzPts val="1800"/>
              <a:buFont typeface="Arial"/>
              <a:defRPr sz="1800">
                <a:solidFill>
                  <a:srgbClr val="8D837B"/>
                </a:solidFill>
              </a:defRPr>
            </a:pPr>
            <a:r>
              <a:t>Contact Account Exec to enable this pilot feature</a:t>
            </a:r>
          </a:p>
          <a:p>
            <a:pPr lvl="1" marL="182562" indent="-182562">
              <a:spcBef>
                <a:spcPts val="500"/>
              </a:spcBef>
              <a:buClr>
                <a:srgbClr val="8D837B"/>
              </a:buClr>
              <a:buSzPts val="1800"/>
              <a:buFont typeface="Arial"/>
              <a:defRPr sz="1800">
                <a:solidFill>
                  <a:srgbClr val="8D837B"/>
                </a:solidFill>
              </a:defRPr>
            </a:pPr>
          </a:p>
          <a:p>
            <a:pPr marL="0"/>
            <a:r>
              <a:t>Higher Notification Limits</a:t>
            </a:r>
          </a:p>
          <a:p>
            <a:pPr lvl="1" marL="182562" indent="-182562">
              <a:spcBef>
                <a:spcPts val="500"/>
              </a:spcBef>
              <a:buClr>
                <a:srgbClr val="8D837B"/>
              </a:buClr>
              <a:buSzPts val="1800"/>
              <a:buFont typeface="Arial"/>
              <a:defRPr sz="1800">
                <a:solidFill>
                  <a:srgbClr val="8D837B"/>
                </a:solidFill>
              </a:defRPr>
            </a:pPr>
            <a:r>
              <a:t>Send up to 20,000 iOS push notifications per hour per org</a:t>
            </a:r>
          </a:p>
          <a:p>
            <a:pPr lvl="1" marL="182562" indent="-182562">
              <a:spcBef>
                <a:spcPts val="500"/>
              </a:spcBef>
              <a:buClr>
                <a:srgbClr val="8D837B"/>
              </a:buClr>
              <a:buSzPts val="1800"/>
              <a:buFont typeface="Arial"/>
              <a:defRPr sz="1800">
                <a:solidFill>
                  <a:srgbClr val="8D837B"/>
                </a:solidFill>
              </a:defRPr>
            </a:pPr>
            <a:r>
              <a:t>Send up to 10,000 Android push notifications per hour per org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2" name="Google Shape;1470;p125"/>
          <p:cNvSpPr txBox="1"/>
          <p:nvPr>
            <p:ph type="title"/>
          </p:nvPr>
        </p:nvSpPr>
        <p:spPr>
          <a:xfrm>
            <a:off x="495299" y="144862"/>
            <a:ext cx="11046002" cy="990002"/>
          </a:xfrm>
          <a:prstGeom prst="rect">
            <a:avLst/>
          </a:prstGeom>
        </p:spPr>
        <p:txBody>
          <a:bodyPr/>
          <a:lstStyle/>
          <a:p>
            <a:pPr/>
            <a:r>
              <a:t>Mobile</a:t>
            </a:r>
          </a:p>
        </p:txBody>
      </p:sp>
      <p:sp>
        <p:nvSpPr>
          <p:cNvPr id="2113" name="Google Shape;1471;p125"/>
          <p:cNvSpPr txBox="1"/>
          <p:nvPr>
            <p:ph type="body" idx="1"/>
          </p:nvPr>
        </p:nvSpPr>
        <p:spPr>
          <a:xfrm>
            <a:off x="508025" y="1616290"/>
            <a:ext cx="11046002" cy="3779401"/>
          </a:xfrm>
          <a:prstGeom prst="rect">
            <a:avLst/>
          </a:prstGeom>
        </p:spPr>
        <p:txBody>
          <a:bodyPr/>
          <a:lstStyle/>
          <a:p>
            <a:pPr marL="0"/>
            <a:r>
              <a:t>Enhanced Mobile Security Options</a:t>
            </a:r>
          </a:p>
          <a:p>
            <a:pPr lvl="1" marL="182562" indent="-182562">
              <a:spcBef>
                <a:spcPts val="500"/>
              </a:spcBef>
              <a:buClr>
                <a:srgbClr val="8D837B"/>
              </a:buClr>
              <a:buSzPts val="1800"/>
              <a:buFont typeface="Arial"/>
              <a:defRPr sz="1800">
                <a:solidFill>
                  <a:srgbClr val="8D837B"/>
                </a:solidFill>
              </a:defRPr>
            </a:pPr>
            <a:r>
              <a:t>This is available for an extra cost</a:t>
            </a:r>
          </a:p>
          <a:p>
            <a:pPr lvl="1" marL="182562" indent="-182562">
              <a:spcBef>
                <a:spcPts val="500"/>
              </a:spcBef>
              <a:buClr>
                <a:srgbClr val="8D837B"/>
              </a:buClr>
              <a:buSzPts val="1800"/>
              <a:buFont typeface="Arial"/>
              <a:defRPr sz="1800">
                <a:solidFill>
                  <a:srgbClr val="8D837B"/>
                </a:solidFill>
              </a:defRPr>
            </a:pPr>
            <a:r>
              <a:t>New mobile custom attribute options</a:t>
            </a:r>
          </a:p>
          <a:p>
            <a:pPr lvl="1" marL="182562" indent="-182562">
              <a:spcBef>
                <a:spcPts val="500"/>
              </a:spcBef>
              <a:buClr>
                <a:srgbClr val="8D837B"/>
              </a:buClr>
              <a:buSzPts val="1800"/>
              <a:buFont typeface="Arial"/>
              <a:defRPr sz="1800">
                <a:solidFill>
                  <a:srgbClr val="8D837B"/>
                </a:solidFill>
              </a:defRPr>
            </a:pPr>
            <a:r>
              <a:t>Some options include Detect Jailbroken, Detect New Biometric ID, Enforce Maximum Days Offline, Prohibit 3D Touch, Prohibit Camera, Prohibit File Backups, Prohibit Microphone, Prohibit Share Actions, Require Device Passcode, Require Logout After Device Restarts, Require Minimum Version of OS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5" name="Google Shape;1470;p125"/>
          <p:cNvSpPr txBox="1"/>
          <p:nvPr>
            <p:ph type="title"/>
          </p:nvPr>
        </p:nvSpPr>
        <p:spPr>
          <a:xfrm>
            <a:off x="495299" y="144862"/>
            <a:ext cx="11046002" cy="990002"/>
          </a:xfrm>
          <a:prstGeom prst="rect">
            <a:avLst/>
          </a:prstGeom>
        </p:spPr>
        <p:txBody>
          <a:bodyPr/>
          <a:lstStyle/>
          <a:p>
            <a:pPr/>
            <a:r>
              <a:t>Flows</a:t>
            </a:r>
          </a:p>
        </p:txBody>
      </p:sp>
      <p:pic>
        <p:nvPicPr>
          <p:cNvPr id="2116" name="Image" descr="Image"/>
          <p:cNvPicPr>
            <a:picLocks noChangeAspect="1"/>
          </p:cNvPicPr>
          <p:nvPr/>
        </p:nvPicPr>
        <p:blipFill>
          <a:blip r:embed="rId2">
            <a:extLst/>
          </a:blip>
          <a:stretch>
            <a:fillRect/>
          </a:stretch>
        </p:blipFill>
        <p:spPr>
          <a:xfrm>
            <a:off x="606531" y="1187682"/>
            <a:ext cx="10966238" cy="49450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8" name="Google Shape;1470;p125"/>
          <p:cNvSpPr txBox="1"/>
          <p:nvPr>
            <p:ph type="title"/>
          </p:nvPr>
        </p:nvSpPr>
        <p:spPr>
          <a:xfrm>
            <a:off x="495299" y="144862"/>
            <a:ext cx="11046002" cy="990002"/>
          </a:xfrm>
          <a:prstGeom prst="rect">
            <a:avLst/>
          </a:prstGeom>
        </p:spPr>
        <p:txBody>
          <a:bodyPr/>
          <a:lstStyle/>
          <a:p>
            <a:pPr/>
            <a:r>
              <a:t>Flows</a:t>
            </a:r>
          </a:p>
        </p:txBody>
      </p:sp>
      <p:sp>
        <p:nvSpPr>
          <p:cNvPr id="2119" name="Google Shape;1471;p125"/>
          <p:cNvSpPr txBox="1"/>
          <p:nvPr>
            <p:ph type="body" idx="1"/>
          </p:nvPr>
        </p:nvSpPr>
        <p:spPr>
          <a:xfrm>
            <a:off x="508025" y="1616290"/>
            <a:ext cx="11046002" cy="3779401"/>
          </a:xfrm>
          <a:prstGeom prst="rect">
            <a:avLst/>
          </a:prstGeom>
        </p:spPr>
        <p:txBody>
          <a:bodyPr/>
          <a:lstStyle/>
          <a:p>
            <a:pPr marL="0"/>
            <a:r>
              <a:t>After Flows</a:t>
            </a:r>
          </a:p>
          <a:p>
            <a:pPr lvl="1" marL="182562" indent="-182562">
              <a:spcBef>
                <a:spcPts val="500"/>
              </a:spcBef>
              <a:buClr>
                <a:srgbClr val="8D837B"/>
              </a:buClr>
              <a:buSzPts val="1800"/>
              <a:buFont typeface="Arial"/>
              <a:defRPr sz="1800">
                <a:solidFill>
                  <a:srgbClr val="8D837B"/>
                </a:solidFill>
              </a:defRPr>
            </a:pPr>
            <a:r>
              <a:t>Flows can run after a record is saved, like an After Trigger</a:t>
            </a:r>
          </a:p>
          <a:p>
            <a:pPr lvl="1" marL="182562" indent="-182562">
              <a:spcBef>
                <a:spcPts val="500"/>
              </a:spcBef>
              <a:buClr>
                <a:srgbClr val="8D837B"/>
              </a:buClr>
              <a:buSzPts val="1800"/>
              <a:buFont typeface="Arial"/>
              <a:defRPr sz="1800">
                <a:solidFill>
                  <a:srgbClr val="8D837B"/>
                </a:solidFill>
              </a:defRPr>
            </a:pPr>
            <a:r>
              <a:t>Use for actions like send an email</a:t>
            </a:r>
          </a:p>
          <a:p>
            <a:pPr lvl="1" marL="182562" indent="-182562">
              <a:spcBef>
                <a:spcPts val="500"/>
              </a:spcBef>
              <a:buClr>
                <a:srgbClr val="8D837B"/>
              </a:buClr>
              <a:buSzPts val="1800"/>
              <a:buFont typeface="Arial"/>
              <a:defRPr sz="1800">
                <a:solidFill>
                  <a:srgbClr val="8D837B"/>
                </a:solidFill>
              </a:defRPr>
            </a:pPr>
            <a:r>
              <a:t>Access field values that are set only after the record is saved, such as the Last Modified Date</a:t>
            </a:r>
          </a:p>
          <a:p>
            <a:pPr lvl="1" marL="182562" indent="-182562">
              <a:spcBef>
                <a:spcPts val="500"/>
              </a:spcBef>
              <a:buClr>
                <a:srgbClr val="8D837B"/>
              </a:buClr>
              <a:buSzPts val="1800"/>
              <a:buFont typeface="Arial"/>
              <a:defRPr sz="1800">
                <a:solidFill>
                  <a:srgbClr val="8D837B"/>
                </a:solidFill>
              </a:defRPr>
            </a:pPr>
            <a:r>
              <a:t>Moves some Process Builder functionality into Flows</a:t>
            </a:r>
          </a:p>
          <a:p>
            <a:pPr lvl="1" marL="182562" indent="-182562">
              <a:spcBef>
                <a:spcPts val="500"/>
              </a:spcBef>
              <a:buClr>
                <a:srgbClr val="8D837B"/>
              </a:buClr>
              <a:buSzPts val="1800"/>
              <a:buFont typeface="Arial"/>
              <a:defRPr sz="1800">
                <a:solidFill>
                  <a:srgbClr val="8D837B"/>
                </a:solidFill>
              </a:defRPr>
            </a:pPr>
          </a:p>
          <a:p>
            <a:pPr marL="0"/>
            <a:r>
              <a:t>Before Flows</a:t>
            </a:r>
          </a:p>
          <a:p>
            <a:pPr lvl="1" marL="182562" indent="-182562">
              <a:spcBef>
                <a:spcPts val="500"/>
              </a:spcBef>
              <a:buClr>
                <a:srgbClr val="8D837B"/>
              </a:buClr>
              <a:buSzPts val="1800"/>
              <a:buFont typeface="Arial"/>
              <a:defRPr sz="1800">
                <a:solidFill>
                  <a:srgbClr val="8D837B"/>
                </a:solidFill>
              </a:defRPr>
            </a:pPr>
            <a:r>
              <a:t>Flows can run before the Before Triggers</a:t>
            </a:r>
          </a:p>
          <a:p>
            <a:pPr lvl="1" marL="182562" indent="-182562">
              <a:spcBef>
                <a:spcPts val="500"/>
              </a:spcBef>
              <a:buClr>
                <a:srgbClr val="8D837B"/>
              </a:buClr>
              <a:buSzPts val="1800"/>
              <a:buFont typeface="Arial"/>
              <a:defRPr sz="1800">
                <a:solidFill>
                  <a:srgbClr val="8D837B"/>
                </a:solidFill>
              </a:defRPr>
            </a:pPr>
            <a:r>
              <a:t>Update your Order of Execution diagrams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1" name="Google Shape;1470;p125"/>
          <p:cNvSpPr txBox="1"/>
          <p:nvPr>
            <p:ph type="title"/>
          </p:nvPr>
        </p:nvSpPr>
        <p:spPr>
          <a:xfrm>
            <a:off x="495299" y="144862"/>
            <a:ext cx="11046002" cy="990002"/>
          </a:xfrm>
          <a:prstGeom prst="rect">
            <a:avLst/>
          </a:prstGeom>
        </p:spPr>
        <p:txBody>
          <a:bodyPr/>
          <a:lstStyle/>
          <a:p>
            <a:pPr/>
            <a:r>
              <a:t>Flows</a:t>
            </a:r>
          </a:p>
        </p:txBody>
      </p:sp>
      <p:grpSp>
        <p:nvGrpSpPr>
          <p:cNvPr id="2131" name="Group"/>
          <p:cNvGrpSpPr/>
          <p:nvPr/>
        </p:nvGrpSpPr>
        <p:grpSpPr>
          <a:xfrm>
            <a:off x="1753993" y="2019300"/>
            <a:ext cx="8528614" cy="812026"/>
            <a:chOff x="0" y="0"/>
            <a:chExt cx="8528613" cy="812025"/>
          </a:xfrm>
        </p:grpSpPr>
        <p:sp>
          <p:nvSpPr>
            <p:cNvPr id="2122" name="Before Triggers"/>
            <p:cNvSpPr/>
            <p:nvPr/>
          </p:nvSpPr>
          <p:spPr>
            <a:xfrm>
              <a:off x="1850226"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Triggers</a:t>
              </a:r>
            </a:p>
          </p:txBody>
        </p:sp>
        <p:sp>
          <p:nvSpPr>
            <p:cNvPr id="2123" name="After Flows"/>
            <p:cNvSpPr/>
            <p:nvPr/>
          </p:nvSpPr>
          <p:spPr>
            <a:xfrm>
              <a:off x="3683777" y="0"/>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After Flows</a:t>
              </a:r>
            </a:p>
          </p:txBody>
        </p:sp>
        <p:sp>
          <p:nvSpPr>
            <p:cNvPr id="2124" name="Change Record"/>
            <p:cNvSpPr/>
            <p:nvPr/>
          </p:nvSpPr>
          <p:spPr>
            <a:xfrm>
              <a:off x="0"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 Record</a:t>
              </a:r>
            </a:p>
          </p:txBody>
        </p:sp>
        <p:sp>
          <p:nvSpPr>
            <p:cNvPr id="2125" name="Changes Saved"/>
            <p:cNvSpPr/>
            <p:nvPr/>
          </p:nvSpPr>
          <p:spPr>
            <a:xfrm>
              <a:off x="7384229" y="0"/>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Changes Saved</a:t>
              </a:r>
            </a:p>
          </p:txBody>
        </p:sp>
        <p:sp>
          <p:nvSpPr>
            <p:cNvPr id="2126" name="Line"/>
            <p:cNvSpPr/>
            <p:nvPr/>
          </p:nvSpPr>
          <p:spPr>
            <a:xfrm>
              <a:off x="1171333"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27" name="Line"/>
            <p:cNvSpPr/>
            <p:nvPr/>
          </p:nvSpPr>
          <p:spPr>
            <a:xfrm>
              <a:off x="3021559"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28" name="Line"/>
            <p:cNvSpPr/>
            <p:nvPr/>
          </p:nvSpPr>
          <p:spPr>
            <a:xfrm>
              <a:off x="4855111"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29" name="Before Triggers Refire"/>
            <p:cNvSpPr/>
            <p:nvPr/>
          </p:nvSpPr>
          <p:spPr>
            <a:xfrm>
              <a:off x="5534004"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Triggers Refire</a:t>
              </a:r>
            </a:p>
          </p:txBody>
        </p:sp>
        <p:sp>
          <p:nvSpPr>
            <p:cNvPr id="2130" name="Line"/>
            <p:cNvSpPr/>
            <p:nvPr/>
          </p:nvSpPr>
          <p:spPr>
            <a:xfrm>
              <a:off x="6705337"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grpSp>
      <p:grpSp>
        <p:nvGrpSpPr>
          <p:cNvPr id="2143" name="Group"/>
          <p:cNvGrpSpPr/>
          <p:nvPr/>
        </p:nvGrpSpPr>
        <p:grpSpPr>
          <a:xfrm>
            <a:off x="1766692" y="3431430"/>
            <a:ext cx="8503216" cy="1270001"/>
            <a:chOff x="0" y="0"/>
            <a:chExt cx="8503214" cy="1270000"/>
          </a:xfrm>
        </p:grpSpPr>
        <p:sp>
          <p:nvSpPr>
            <p:cNvPr id="2132" name="Before Triggers"/>
            <p:cNvSpPr/>
            <p:nvPr/>
          </p:nvSpPr>
          <p:spPr>
            <a:xfrm>
              <a:off x="3700452" y="213469"/>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Triggers</a:t>
              </a:r>
            </a:p>
          </p:txBody>
        </p:sp>
        <p:sp>
          <p:nvSpPr>
            <p:cNvPr id="2133" name="Change Record"/>
            <p:cNvSpPr/>
            <p:nvPr/>
          </p:nvSpPr>
          <p:spPr>
            <a:xfrm>
              <a:off x="0" y="213469"/>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 Record</a:t>
              </a:r>
            </a:p>
          </p:txBody>
        </p:sp>
        <p:sp>
          <p:nvSpPr>
            <p:cNvPr id="2134" name="Changes Saved"/>
            <p:cNvSpPr/>
            <p:nvPr/>
          </p:nvSpPr>
          <p:spPr>
            <a:xfrm>
              <a:off x="7358830" y="213469"/>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Changes Saved</a:t>
              </a:r>
            </a:p>
          </p:txBody>
        </p:sp>
        <p:sp>
          <p:nvSpPr>
            <p:cNvPr id="2135" name="Line"/>
            <p:cNvSpPr/>
            <p:nvPr/>
          </p:nvSpPr>
          <p:spPr>
            <a:xfrm>
              <a:off x="1171333" y="635000"/>
              <a:ext cx="651944" cy="0"/>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36" name="Line"/>
            <p:cNvSpPr/>
            <p:nvPr/>
          </p:nvSpPr>
          <p:spPr>
            <a:xfrm>
              <a:off x="4871785" y="619481"/>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37" name="Before Triggers Refire"/>
            <p:cNvSpPr/>
            <p:nvPr/>
          </p:nvSpPr>
          <p:spPr>
            <a:xfrm>
              <a:off x="5508604" y="213469"/>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Triggers Refire</a:t>
              </a:r>
            </a:p>
          </p:txBody>
        </p:sp>
        <p:sp>
          <p:nvSpPr>
            <p:cNvPr id="2138" name="Line"/>
            <p:cNvSpPr/>
            <p:nvPr/>
          </p:nvSpPr>
          <p:spPr>
            <a:xfrm>
              <a:off x="6679938" y="635000"/>
              <a:ext cx="651943" cy="0"/>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39" name="Before Flows"/>
            <p:cNvSpPr/>
            <p:nvPr/>
          </p:nvSpPr>
          <p:spPr>
            <a:xfrm>
              <a:off x="1850226" y="228987"/>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Flows</a:t>
              </a:r>
            </a:p>
          </p:txBody>
        </p:sp>
        <p:sp>
          <p:nvSpPr>
            <p:cNvPr id="2140" name="Line"/>
            <p:cNvSpPr/>
            <p:nvPr/>
          </p:nvSpPr>
          <p:spPr>
            <a:xfrm>
              <a:off x="3021559" y="635000"/>
              <a:ext cx="651944" cy="0"/>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41" name="Line"/>
            <p:cNvSpPr/>
            <p:nvPr/>
          </p:nvSpPr>
          <p:spPr>
            <a:xfrm flipV="1">
              <a:off x="5445796" y="0"/>
              <a:ext cx="1270001" cy="1270000"/>
            </a:xfrm>
            <a:prstGeom prst="line">
              <a:avLst/>
            </a:pr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42" name="Line"/>
            <p:cNvSpPr/>
            <p:nvPr/>
          </p:nvSpPr>
          <p:spPr>
            <a:xfrm flipH="1" flipV="1">
              <a:off x="5445796" y="0"/>
              <a:ext cx="1270001" cy="1270000"/>
            </a:xfrm>
            <a:prstGeom prst="line">
              <a:avLst/>
            </a:pr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grpSp>
      <p:sp>
        <p:nvSpPr>
          <p:cNvPr id="2144" name="Traditional Order of Execution"/>
          <p:cNvSpPr txBox="1"/>
          <p:nvPr/>
        </p:nvSpPr>
        <p:spPr>
          <a:xfrm>
            <a:off x="1716558" y="1717408"/>
            <a:ext cx="2368030"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Traditional Order of Execution</a:t>
            </a:r>
          </a:p>
        </p:txBody>
      </p:sp>
      <p:sp>
        <p:nvSpPr>
          <p:cNvPr id="2145" name="Using a Before Flow’s Order of Execution"/>
          <p:cNvSpPr txBox="1"/>
          <p:nvPr/>
        </p:nvSpPr>
        <p:spPr>
          <a:xfrm>
            <a:off x="1716558" y="3330308"/>
            <a:ext cx="3270574"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Using a Before Flow’s Order of Execution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0" name="Google Shape;1470;p125"/>
          <p:cNvSpPr txBox="1"/>
          <p:nvPr>
            <p:ph type="title"/>
          </p:nvPr>
        </p:nvSpPr>
        <p:spPr>
          <a:xfrm>
            <a:off x="495299" y="144862"/>
            <a:ext cx="11046002" cy="990002"/>
          </a:xfrm>
          <a:prstGeom prst="rect">
            <a:avLst/>
          </a:prstGeom>
        </p:spPr>
        <p:txBody>
          <a:bodyPr/>
          <a:lstStyle/>
          <a:p>
            <a:pPr/>
            <a:r>
              <a:t>Connecting</a:t>
            </a:r>
          </a:p>
        </p:txBody>
      </p:sp>
      <p:sp>
        <p:nvSpPr>
          <p:cNvPr id="2061" name="Google Shape;1471;p125"/>
          <p:cNvSpPr txBox="1"/>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pic>
        <p:nvPicPr>
          <p:cNvPr id="2062"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7" name="Google Shape;1470;p125"/>
          <p:cNvSpPr txBox="1"/>
          <p:nvPr>
            <p:ph type="title"/>
          </p:nvPr>
        </p:nvSpPr>
        <p:spPr>
          <a:xfrm>
            <a:off x="495299" y="144862"/>
            <a:ext cx="11046002" cy="990002"/>
          </a:xfrm>
          <a:prstGeom prst="rect">
            <a:avLst/>
          </a:prstGeom>
        </p:spPr>
        <p:txBody>
          <a:bodyPr/>
          <a:lstStyle/>
          <a:p>
            <a:pPr/>
            <a:r>
              <a:t>Flows</a:t>
            </a:r>
          </a:p>
        </p:txBody>
      </p:sp>
      <p:sp>
        <p:nvSpPr>
          <p:cNvPr id="2148" name="Google Shape;1471;p125"/>
          <p:cNvSpPr txBox="1"/>
          <p:nvPr>
            <p:ph type="body" sz="half" idx="1"/>
          </p:nvPr>
        </p:nvSpPr>
        <p:spPr>
          <a:xfrm>
            <a:off x="508025" y="1616290"/>
            <a:ext cx="4712869" cy="3779401"/>
          </a:xfrm>
          <a:prstGeom prst="rect">
            <a:avLst/>
          </a:prstGeom>
        </p:spPr>
        <p:txBody>
          <a:bodyPr/>
          <a:lstStyle/>
          <a:p>
            <a:pPr marL="0"/>
            <a:r>
              <a:t>Run in User Mode</a:t>
            </a:r>
          </a:p>
          <a:p>
            <a:pPr lvl="1" marL="182562" indent="-182562">
              <a:spcBef>
                <a:spcPts val="500"/>
              </a:spcBef>
              <a:buClr>
                <a:srgbClr val="8D837B"/>
              </a:buClr>
              <a:buSzPts val="1800"/>
              <a:buFont typeface="Arial"/>
              <a:defRPr sz="1800">
                <a:solidFill>
                  <a:srgbClr val="8D837B"/>
                </a:solidFill>
              </a:defRPr>
            </a:pPr>
            <a:r>
              <a:t>Your permissions are whatever the admin sets them to</a:t>
            </a:r>
          </a:p>
          <a:p>
            <a:pPr lvl="1" marL="182562" indent="-182562">
              <a:spcBef>
                <a:spcPts val="500"/>
              </a:spcBef>
              <a:buClr>
                <a:srgbClr val="8D837B"/>
              </a:buClr>
              <a:buSzPts val="1800"/>
              <a:buFont typeface="Arial"/>
              <a:defRPr sz="1800">
                <a:solidFill>
                  <a:srgbClr val="8D837B"/>
                </a:solidFill>
              </a:defRPr>
            </a:pPr>
          </a:p>
          <a:p>
            <a:pPr marL="0"/>
            <a:r>
              <a:t>Run in System Mode With Sharing</a:t>
            </a:r>
          </a:p>
          <a:p>
            <a:pPr lvl="1" marL="182562" indent="-182562">
              <a:spcBef>
                <a:spcPts val="500"/>
              </a:spcBef>
              <a:buClr>
                <a:srgbClr val="8D837B"/>
              </a:buClr>
              <a:buSzPts val="1800"/>
              <a:buFont typeface="Arial"/>
              <a:defRPr sz="1800">
                <a:solidFill>
                  <a:srgbClr val="8D837B"/>
                </a:solidFill>
              </a:defRPr>
            </a:pPr>
            <a:r>
              <a:t>You can do anything and access any field, but only with records you can see</a:t>
            </a:r>
          </a:p>
          <a:p>
            <a:pPr lvl="1" marL="182562" indent="-182562">
              <a:spcBef>
                <a:spcPts val="500"/>
              </a:spcBef>
              <a:buClr>
                <a:srgbClr val="8D837B"/>
              </a:buClr>
              <a:buSzPts val="1800"/>
              <a:buFont typeface="Arial"/>
              <a:defRPr sz="1800">
                <a:solidFill>
                  <a:srgbClr val="8D837B"/>
                </a:solidFill>
              </a:defRPr>
            </a:pPr>
          </a:p>
          <a:p>
            <a:pPr marL="0"/>
            <a:r>
              <a:t>Run in System Mode Without Sharing</a:t>
            </a:r>
          </a:p>
          <a:p>
            <a:pPr lvl="1" marL="182562" indent="-182562">
              <a:spcBef>
                <a:spcPts val="500"/>
              </a:spcBef>
              <a:buClr>
                <a:srgbClr val="8D837B"/>
              </a:buClr>
              <a:buSzPts val="1800"/>
              <a:buFont typeface="Arial"/>
              <a:defRPr sz="1800">
                <a:solidFill>
                  <a:srgbClr val="8D837B"/>
                </a:solidFill>
              </a:defRPr>
            </a:pPr>
            <a:r>
              <a:t>You have the potential to screw up everything</a:t>
            </a:r>
          </a:p>
        </p:txBody>
      </p:sp>
      <p:pic>
        <p:nvPicPr>
          <p:cNvPr id="2149" name="rn_forcecom_flow_fbuilder_system_mode_no_sharing.png" descr="rn_forcecom_flow_fbuilder_system_mode_no_sharing.png"/>
          <p:cNvPicPr>
            <a:picLocks noChangeAspect="1"/>
          </p:cNvPicPr>
          <p:nvPr/>
        </p:nvPicPr>
        <p:blipFill>
          <a:blip r:embed="rId2">
            <a:extLst/>
          </a:blip>
          <a:stretch>
            <a:fillRect/>
          </a:stretch>
        </p:blipFill>
        <p:spPr>
          <a:xfrm>
            <a:off x="5504468" y="1648109"/>
            <a:ext cx="6161475" cy="37157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1" name="Google Shape;1470;p125"/>
          <p:cNvSpPr txBox="1"/>
          <p:nvPr>
            <p:ph type="title"/>
          </p:nvPr>
        </p:nvSpPr>
        <p:spPr>
          <a:xfrm>
            <a:off x="495299" y="144862"/>
            <a:ext cx="11046002" cy="990002"/>
          </a:xfrm>
          <a:prstGeom prst="rect">
            <a:avLst/>
          </a:prstGeom>
        </p:spPr>
        <p:txBody>
          <a:bodyPr/>
          <a:lstStyle/>
          <a:p>
            <a:pPr/>
            <a:r>
              <a:t>Flows</a:t>
            </a:r>
          </a:p>
        </p:txBody>
      </p:sp>
      <p:sp>
        <p:nvSpPr>
          <p:cNvPr id="2152" name="Google Shape;1471;p125"/>
          <p:cNvSpPr txBox="1"/>
          <p:nvPr>
            <p:ph type="body" idx="1"/>
          </p:nvPr>
        </p:nvSpPr>
        <p:spPr>
          <a:xfrm>
            <a:off x="508025" y="1616290"/>
            <a:ext cx="11046002" cy="3779401"/>
          </a:xfrm>
          <a:prstGeom prst="rect">
            <a:avLst/>
          </a:prstGeom>
        </p:spPr>
        <p:txBody>
          <a:bodyPr/>
          <a:lstStyle/>
          <a:p>
            <a:pPr marL="0"/>
            <a:r>
              <a:t>Platform Events</a:t>
            </a:r>
          </a:p>
          <a:p>
            <a:pPr lvl="1" marL="182562" indent="-182562">
              <a:spcBef>
                <a:spcPts val="500"/>
              </a:spcBef>
              <a:buClr>
                <a:srgbClr val="8D837B"/>
              </a:buClr>
              <a:buSzPts val="1800"/>
              <a:buFont typeface="Arial"/>
              <a:defRPr sz="1800">
                <a:solidFill>
                  <a:srgbClr val="8D837B"/>
                </a:solidFill>
              </a:defRPr>
            </a:pPr>
            <a:r>
              <a:t>Flows can subscribe to a platform event</a:t>
            </a:r>
          </a:p>
          <a:p>
            <a:pPr lvl="1" marL="182562" indent="-182562">
              <a:spcBef>
                <a:spcPts val="500"/>
              </a:spcBef>
              <a:buClr>
                <a:srgbClr val="8D837B"/>
              </a:buClr>
              <a:buSzPts val="1800"/>
              <a:buFont typeface="Arial"/>
              <a:defRPr sz="1800">
                <a:solidFill>
                  <a:srgbClr val="8D837B"/>
                </a:solidFill>
              </a:defRPr>
            </a:pPr>
            <a:r>
              <a:t>Auto run upon receiving the event</a:t>
            </a:r>
          </a:p>
          <a:p>
            <a:pPr lvl="1" marL="182562" indent="-182562">
              <a:spcBef>
                <a:spcPts val="500"/>
              </a:spcBef>
              <a:buClr>
                <a:srgbClr val="8D837B"/>
              </a:buClr>
              <a:buSzPts val="1800"/>
              <a:buFont typeface="Arial"/>
              <a:defRPr sz="1800">
                <a:solidFill>
                  <a:srgbClr val="8D837B"/>
                </a:solidFill>
              </a:defRPr>
            </a:pPr>
            <a:r>
              <a:t>Unlike Process Builder, you don’t need to associate this flow with a particular Object</a:t>
            </a:r>
          </a:p>
          <a:p>
            <a:pPr lvl="1" marL="182562" indent="-182562">
              <a:spcBef>
                <a:spcPts val="500"/>
              </a:spcBef>
              <a:buClr>
                <a:srgbClr val="8D837B"/>
              </a:buClr>
              <a:buSzPts val="1800"/>
              <a:buFont typeface="Arial"/>
              <a:defRPr sz="1800">
                <a:solidFill>
                  <a:srgbClr val="8D837B"/>
                </a:solidFill>
              </a:defRPr>
            </a:pPr>
            <a:r>
              <a:t>Moves some Process Builder functionality into Flows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4" name="Google Shape;1470;p125"/>
          <p:cNvSpPr txBox="1"/>
          <p:nvPr>
            <p:ph type="title"/>
          </p:nvPr>
        </p:nvSpPr>
        <p:spPr>
          <a:xfrm>
            <a:off x="495299" y="144862"/>
            <a:ext cx="11046002" cy="990002"/>
          </a:xfrm>
          <a:prstGeom prst="rect">
            <a:avLst/>
          </a:prstGeom>
        </p:spPr>
        <p:txBody>
          <a:bodyPr/>
          <a:lstStyle/>
          <a:p>
            <a:pPr/>
            <a:r>
              <a:t>Flows</a:t>
            </a:r>
          </a:p>
        </p:txBody>
      </p:sp>
      <p:sp>
        <p:nvSpPr>
          <p:cNvPr id="2155" name="Google Shape;1471;p125"/>
          <p:cNvSpPr txBox="1"/>
          <p:nvPr>
            <p:ph type="body" sz="quarter" idx="1"/>
          </p:nvPr>
        </p:nvSpPr>
        <p:spPr>
          <a:xfrm>
            <a:off x="508025" y="1616290"/>
            <a:ext cx="4007820" cy="3779401"/>
          </a:xfrm>
          <a:prstGeom prst="rect">
            <a:avLst/>
          </a:prstGeom>
        </p:spPr>
        <p:txBody>
          <a:bodyPr/>
          <a:lstStyle/>
          <a:p>
            <a:pPr marL="0"/>
            <a:r>
              <a:t>Analyze Screen Flows Report</a:t>
            </a:r>
          </a:p>
          <a:p>
            <a:pPr lvl="1" marL="182562" indent="-182562">
              <a:spcBef>
                <a:spcPts val="500"/>
              </a:spcBef>
              <a:buClr>
                <a:srgbClr val="8D837B"/>
              </a:buClr>
              <a:buSzPts val="1800"/>
              <a:buFont typeface="Arial"/>
              <a:defRPr sz="1800">
                <a:solidFill>
                  <a:srgbClr val="8D837B"/>
                </a:solidFill>
              </a:defRPr>
            </a:pPr>
            <a:r>
              <a:t>New Sample Flow Report: Screen Flows report type</a:t>
            </a:r>
          </a:p>
          <a:p>
            <a:pPr lvl="1" marL="182562" indent="-182562">
              <a:spcBef>
                <a:spcPts val="500"/>
              </a:spcBef>
              <a:buClr>
                <a:srgbClr val="8D837B"/>
              </a:buClr>
              <a:buSzPts val="1800"/>
              <a:buFont typeface="Arial"/>
              <a:defRPr sz="1800">
                <a:solidFill>
                  <a:srgbClr val="8D837B"/>
                </a:solidFill>
              </a:defRPr>
            </a:pPr>
            <a:r>
              <a:t>Generate a log entry for each screen flow run in the last 31 days </a:t>
            </a:r>
          </a:p>
          <a:p>
            <a:pPr lvl="1" marL="182562" indent="-182562">
              <a:spcBef>
                <a:spcPts val="500"/>
              </a:spcBef>
              <a:buClr>
                <a:srgbClr val="8D837B"/>
              </a:buClr>
              <a:buSzPts val="1800"/>
              <a:buFont typeface="Arial"/>
              <a:defRPr sz="1800">
                <a:solidFill>
                  <a:srgbClr val="8D837B"/>
                </a:solidFill>
              </a:defRPr>
            </a:pPr>
            <a:r>
              <a:t>See number of times the flow was run</a:t>
            </a:r>
          </a:p>
          <a:p>
            <a:pPr lvl="1" marL="182562" indent="-182562">
              <a:spcBef>
                <a:spcPts val="500"/>
              </a:spcBef>
              <a:buClr>
                <a:srgbClr val="8D837B"/>
              </a:buClr>
              <a:buSzPts val="1800"/>
              <a:buFont typeface="Arial"/>
              <a:defRPr sz="1800">
                <a:solidFill>
                  <a:srgbClr val="8D837B"/>
                </a:solidFill>
              </a:defRPr>
            </a:pPr>
            <a:r>
              <a:t>See Running, Paused, Completed count</a:t>
            </a:r>
          </a:p>
          <a:p>
            <a:pPr lvl="1" marL="182562" indent="-182562">
              <a:spcBef>
                <a:spcPts val="500"/>
              </a:spcBef>
              <a:buClr>
                <a:srgbClr val="8D837B"/>
              </a:buClr>
              <a:buSzPts val="1800"/>
              <a:buFont typeface="Arial"/>
              <a:defRPr sz="1800">
                <a:solidFill>
                  <a:srgbClr val="8D837B"/>
                </a:solidFill>
              </a:defRPr>
            </a:pPr>
            <a:r>
              <a:t>See total and average element duration time</a:t>
            </a:r>
          </a:p>
        </p:txBody>
      </p:sp>
      <p:pic>
        <p:nvPicPr>
          <p:cNvPr id="2156" name="rn_SampleFlowReportScreenFlows2.png" descr="rn_SampleFlowReportScreenFlows2.png"/>
          <p:cNvPicPr>
            <a:picLocks noChangeAspect="1"/>
          </p:cNvPicPr>
          <p:nvPr/>
        </p:nvPicPr>
        <p:blipFill>
          <a:blip r:embed="rId2">
            <a:extLst/>
          </a:blip>
          <a:stretch>
            <a:fillRect/>
          </a:stretch>
        </p:blipFill>
        <p:spPr>
          <a:xfrm>
            <a:off x="4534829" y="1698192"/>
            <a:ext cx="7274844" cy="36155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8" name="Google Shape;1470;p125"/>
          <p:cNvSpPr txBox="1"/>
          <p:nvPr>
            <p:ph type="title"/>
          </p:nvPr>
        </p:nvSpPr>
        <p:spPr>
          <a:xfrm>
            <a:off x="495299" y="144862"/>
            <a:ext cx="11046002" cy="990002"/>
          </a:xfrm>
          <a:prstGeom prst="rect">
            <a:avLst/>
          </a:prstGeom>
        </p:spPr>
        <p:txBody>
          <a:bodyPr/>
          <a:lstStyle/>
          <a:p>
            <a:pPr/>
            <a:r>
              <a:t>Flows</a:t>
            </a:r>
          </a:p>
        </p:txBody>
      </p:sp>
      <p:sp>
        <p:nvSpPr>
          <p:cNvPr id="2159" name="Google Shape;1471;p125"/>
          <p:cNvSpPr txBox="1"/>
          <p:nvPr>
            <p:ph type="body" idx="1"/>
          </p:nvPr>
        </p:nvSpPr>
        <p:spPr>
          <a:xfrm>
            <a:off x="508025" y="1616290"/>
            <a:ext cx="11046002" cy="3779401"/>
          </a:xfrm>
          <a:prstGeom prst="rect">
            <a:avLst/>
          </a:prstGeom>
        </p:spPr>
        <p:txBody>
          <a:bodyPr/>
          <a:lstStyle/>
          <a:p>
            <a:pPr marL="0" defTabSz="868680">
              <a:spcBef>
                <a:spcPts val="1000"/>
              </a:spcBef>
              <a:defRPr sz="1900"/>
            </a:pPr>
            <a:r>
              <a:t>Track Flow Limits</a:t>
            </a:r>
          </a:p>
          <a:p>
            <a:pPr lvl="1" marL="173433" indent="-173433" defTabSz="868680">
              <a:spcBef>
                <a:spcPts val="400"/>
              </a:spcBef>
              <a:buClr>
                <a:srgbClr val="8D837B"/>
              </a:buClr>
              <a:buSzPts val="1700"/>
              <a:buFont typeface="Arial"/>
              <a:defRPr sz="1710">
                <a:solidFill>
                  <a:srgbClr val="8D837B"/>
                </a:solidFill>
              </a:defRPr>
            </a:pPr>
            <a:r>
              <a:t>Debug logs can now track the resource consumption of each finished flow interview</a:t>
            </a:r>
          </a:p>
          <a:p>
            <a:pPr lvl="1" marL="173433" indent="-173433" defTabSz="868680">
              <a:spcBef>
                <a:spcPts val="400"/>
              </a:spcBef>
              <a:buClr>
                <a:srgbClr val="8D837B"/>
              </a:buClr>
              <a:buSzPts val="1700"/>
              <a:buFont typeface="Arial"/>
              <a:defRPr sz="1710">
                <a:solidFill>
                  <a:srgbClr val="8D837B"/>
                </a:solidFill>
              </a:defRPr>
            </a:pPr>
          </a:p>
          <a:p>
            <a:pPr marL="0" defTabSz="434340">
              <a:spcBef>
                <a:spcPts val="0"/>
              </a:spcBef>
              <a:defRPr sz="1235">
                <a:solidFill>
                  <a:srgbClr val="333333"/>
                </a:solidFill>
                <a:latin typeface="Menlo Regular"/>
                <a:ea typeface="Menlo Regular"/>
                <a:cs typeface="Menlo Regular"/>
                <a:sym typeface="Menlo Regular"/>
              </a:defRPr>
            </a:pPr>
            <a:r>
              <a:t>08:45:05.127 (4741320574)|FLOW_INTERVIEW_FINISHED|31428290809e63dc5961431e12c7171c0d7b8fe-4c02|MyFlow</a:t>
            </a:r>
          </a:p>
          <a:p>
            <a:pPr marL="0" defTabSz="434340">
              <a:spcBef>
                <a:spcPts val="0"/>
              </a:spcBef>
              <a:defRPr sz="1235">
                <a:solidFill>
                  <a:srgbClr val="333333"/>
                </a:solidFill>
                <a:latin typeface="Menlo Regular"/>
                <a:ea typeface="Menlo Regular"/>
                <a:cs typeface="Menlo Regular"/>
                <a:sym typeface="Menlo Regular"/>
              </a:defRPr>
            </a:pPr>
            <a:r>
              <a:t>08:45:05.127 (4741384571)|FLOW_INTERVIEW_FINISHED_LIMIT_USAGE|SOQL queries: 1 out of 100</a:t>
            </a:r>
          </a:p>
          <a:p>
            <a:pPr marL="0" defTabSz="434340">
              <a:spcBef>
                <a:spcPts val="0"/>
              </a:spcBef>
              <a:defRPr sz="1235">
                <a:solidFill>
                  <a:srgbClr val="333333"/>
                </a:solidFill>
                <a:latin typeface="Menlo Regular"/>
                <a:ea typeface="Menlo Regular"/>
                <a:cs typeface="Menlo Regular"/>
                <a:sym typeface="Menlo Regular"/>
              </a:defRPr>
            </a:pPr>
            <a:r>
              <a:t>08:45:05.127 (4741396008)|FLOW_INTERVIEW_FINISHED_LIMIT_USAGE|SOQL query rows: 75 out of 50000</a:t>
            </a:r>
          </a:p>
          <a:p>
            <a:pPr marL="0" defTabSz="434340">
              <a:spcBef>
                <a:spcPts val="0"/>
              </a:spcBef>
              <a:defRPr sz="1235">
                <a:solidFill>
                  <a:srgbClr val="333333"/>
                </a:solidFill>
                <a:latin typeface="Menlo Regular"/>
                <a:ea typeface="Menlo Regular"/>
                <a:cs typeface="Menlo Regular"/>
                <a:sym typeface="Menlo Regular"/>
              </a:defRPr>
            </a:pPr>
            <a:r>
              <a:t>08:45:05.127 (4741404708)|FLOW_INTERVIEW_FINISHED_LIMIT_USAGE|SOSL queries: 0 out of 20</a:t>
            </a:r>
          </a:p>
          <a:p>
            <a:pPr marL="0" defTabSz="434340">
              <a:spcBef>
                <a:spcPts val="0"/>
              </a:spcBef>
              <a:defRPr sz="1235">
                <a:solidFill>
                  <a:srgbClr val="333333"/>
                </a:solidFill>
                <a:latin typeface="Menlo Regular"/>
                <a:ea typeface="Menlo Regular"/>
                <a:cs typeface="Menlo Regular"/>
                <a:sym typeface="Menlo Regular"/>
              </a:defRPr>
            </a:pPr>
            <a:r>
              <a:t>08:45:05.127 (4741413424)|FLOW_INTERVIEW_FINISHED_LIMIT_USAGE|DML statements: 75 out of 150</a:t>
            </a:r>
          </a:p>
          <a:p>
            <a:pPr marL="0" defTabSz="434340">
              <a:spcBef>
                <a:spcPts val="0"/>
              </a:spcBef>
              <a:defRPr sz="1235">
                <a:solidFill>
                  <a:srgbClr val="333333"/>
                </a:solidFill>
                <a:latin typeface="Menlo Regular"/>
                <a:ea typeface="Menlo Regular"/>
                <a:cs typeface="Menlo Regular"/>
                <a:sym typeface="Menlo Regular"/>
              </a:defRPr>
            </a:pPr>
            <a:r>
              <a:t>08:45:05.127 (4741421017)|FLOW_INTERVIEW_FINISHED_LIMIT_USAGE|DML rows: 75 out of 10000</a:t>
            </a:r>
          </a:p>
          <a:p>
            <a:pPr marL="0" defTabSz="434340">
              <a:spcBef>
                <a:spcPts val="0"/>
              </a:spcBef>
              <a:defRPr sz="1235">
                <a:solidFill>
                  <a:srgbClr val="333333"/>
                </a:solidFill>
                <a:latin typeface="Menlo Regular"/>
                <a:ea typeface="Menlo Regular"/>
                <a:cs typeface="Menlo Regular"/>
                <a:sym typeface="Menlo Regular"/>
              </a:defRPr>
            </a:pPr>
            <a:r>
              <a:t>08:45:05.127 (4741428079)|FLOW_INTERVIEW_FINISHED_LIMIT_USAGE|CPU time in ms: 1958 out of 15000</a:t>
            </a:r>
          </a:p>
          <a:p>
            <a:pPr marL="0" defTabSz="434340">
              <a:spcBef>
                <a:spcPts val="0"/>
              </a:spcBef>
              <a:defRPr sz="1235">
                <a:solidFill>
                  <a:srgbClr val="333333"/>
                </a:solidFill>
                <a:latin typeface="Menlo Regular"/>
                <a:ea typeface="Menlo Regular"/>
                <a:cs typeface="Menlo Regular"/>
                <a:sym typeface="Menlo Regular"/>
              </a:defRPr>
            </a:pPr>
            <a:r>
              <a:t>08:45:05.127 (4741457291)|FLOW_INTERVIEW_FINISHED_LIMIT_USAGE|Heap size in bytes: 1043 out of 6000000</a:t>
            </a:r>
          </a:p>
          <a:p>
            <a:pPr marL="0" defTabSz="434340">
              <a:spcBef>
                <a:spcPts val="0"/>
              </a:spcBef>
              <a:defRPr sz="1235">
                <a:solidFill>
                  <a:srgbClr val="333333"/>
                </a:solidFill>
                <a:latin typeface="Menlo Regular"/>
                <a:ea typeface="Menlo Regular"/>
                <a:cs typeface="Menlo Regular"/>
                <a:sym typeface="Menlo Regular"/>
              </a:defRPr>
            </a:pPr>
            <a:r>
              <a:t>08:45:05.127 (4741465282)|FLOW_INTERVIEW_FINISHED_LIMIT_USAGE|Callouts: 0 out of 100</a:t>
            </a:r>
          </a:p>
          <a:p>
            <a:pPr marL="0" defTabSz="434340">
              <a:spcBef>
                <a:spcPts val="0"/>
              </a:spcBef>
              <a:defRPr sz="1235">
                <a:solidFill>
                  <a:srgbClr val="333333"/>
                </a:solidFill>
                <a:latin typeface="Menlo Regular"/>
                <a:ea typeface="Menlo Regular"/>
                <a:cs typeface="Menlo Regular"/>
                <a:sym typeface="Menlo Regular"/>
              </a:defRPr>
            </a:pPr>
            <a:r>
              <a:t>08:45:05.127 (4741471652)|FLOW_INTERVIEW_FINISHED_LIMIT_USAGE|Email invocations: 0 out of 10</a:t>
            </a:r>
          </a:p>
          <a:p>
            <a:pPr marL="0" defTabSz="434340">
              <a:spcBef>
                <a:spcPts val="0"/>
              </a:spcBef>
              <a:defRPr sz="1235">
                <a:solidFill>
                  <a:srgbClr val="333333"/>
                </a:solidFill>
                <a:latin typeface="Menlo Regular"/>
                <a:ea typeface="Menlo Regular"/>
                <a:cs typeface="Menlo Regular"/>
                <a:sym typeface="Menlo Regular"/>
              </a:defRPr>
            </a:pPr>
            <a:r>
              <a:t>08:45:05.127 (4741477919)|FLOW_INTERVIEW_FINISHED_LIMIT_USAGE|Future calls: 0 out of 50</a:t>
            </a:r>
          </a:p>
          <a:p>
            <a:pPr marL="0" defTabSz="434340">
              <a:spcBef>
                <a:spcPts val="0"/>
              </a:spcBef>
              <a:defRPr sz="1235">
                <a:solidFill>
                  <a:srgbClr val="333333"/>
                </a:solidFill>
                <a:latin typeface="Menlo Regular"/>
                <a:ea typeface="Menlo Regular"/>
                <a:cs typeface="Menlo Regular"/>
                <a:sym typeface="Menlo Regular"/>
              </a:defRPr>
            </a:pPr>
            <a:r>
              <a:t>08:45:05.127 (4741484005)|FLOW_INTERVIEW_FINISHED_LIMIT_USAGE|Jobs in queue: 0 out of 50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1" name="Google Shape;1470;p125"/>
          <p:cNvSpPr txBox="1"/>
          <p:nvPr>
            <p:ph type="title"/>
          </p:nvPr>
        </p:nvSpPr>
        <p:spPr>
          <a:xfrm>
            <a:off x="495299" y="144862"/>
            <a:ext cx="11046002" cy="990002"/>
          </a:xfrm>
          <a:prstGeom prst="rect">
            <a:avLst/>
          </a:prstGeom>
        </p:spPr>
        <p:txBody>
          <a:bodyPr/>
          <a:lstStyle/>
          <a:p>
            <a:pPr/>
            <a:r>
              <a:t>Flows</a:t>
            </a:r>
          </a:p>
        </p:txBody>
      </p:sp>
      <p:sp>
        <p:nvSpPr>
          <p:cNvPr id="2162" name="Google Shape;1471;p125"/>
          <p:cNvSpPr txBox="1"/>
          <p:nvPr>
            <p:ph type="body" sz="half" idx="1"/>
          </p:nvPr>
        </p:nvSpPr>
        <p:spPr>
          <a:xfrm>
            <a:off x="508025" y="1616290"/>
            <a:ext cx="4863832" cy="3779401"/>
          </a:xfrm>
          <a:prstGeom prst="rect">
            <a:avLst/>
          </a:prstGeom>
        </p:spPr>
        <p:txBody>
          <a:bodyPr/>
          <a:lstStyle/>
          <a:p>
            <a:pPr marL="0"/>
            <a:r>
              <a:t>Flow Debug Mode</a:t>
            </a:r>
          </a:p>
          <a:p>
            <a:pPr lvl="1" marL="182562" indent="-182562">
              <a:spcBef>
                <a:spcPts val="500"/>
              </a:spcBef>
              <a:buClr>
                <a:srgbClr val="8D837B"/>
              </a:buClr>
              <a:buSzPts val="1800"/>
              <a:buFont typeface="Arial"/>
              <a:defRPr sz="1800">
                <a:solidFill>
                  <a:srgbClr val="8D837B"/>
                </a:solidFill>
              </a:defRPr>
            </a:pPr>
            <a:r>
              <a:t>Rollback in debug mode option</a:t>
            </a:r>
          </a:p>
          <a:p>
            <a:pPr lvl="1" marL="182562" indent="-182562">
              <a:spcBef>
                <a:spcPts val="500"/>
              </a:spcBef>
              <a:buClr>
                <a:srgbClr val="8D837B"/>
              </a:buClr>
              <a:buSzPts val="1800"/>
              <a:buFont typeface="Arial"/>
              <a:defRPr sz="1800">
                <a:solidFill>
                  <a:srgbClr val="8D837B"/>
                </a:solidFill>
              </a:defRPr>
            </a:pPr>
            <a:r>
              <a:t>Changes won’t be saved to database</a:t>
            </a:r>
          </a:p>
          <a:p>
            <a:pPr lvl="1" marL="182562" indent="-182562">
              <a:spcBef>
                <a:spcPts val="500"/>
              </a:spcBef>
              <a:buClr>
                <a:srgbClr val="8D837B"/>
              </a:buClr>
              <a:buSzPts val="1800"/>
              <a:buFont typeface="Arial"/>
              <a:defRPr sz="1800">
                <a:solidFill>
                  <a:srgbClr val="8D837B"/>
                </a:solidFill>
              </a:defRPr>
            </a:pPr>
            <a:r>
              <a:t>Only for autolaunched flows</a:t>
            </a:r>
          </a:p>
          <a:p>
            <a:pPr lvl="1" marL="182562" indent="-182562">
              <a:spcBef>
                <a:spcPts val="500"/>
              </a:spcBef>
              <a:buClr>
                <a:srgbClr val="8D837B"/>
              </a:buClr>
              <a:buSzPts val="1800"/>
              <a:buFont typeface="Arial"/>
              <a:defRPr sz="1800">
                <a:solidFill>
                  <a:srgbClr val="8D837B"/>
                </a:solidFill>
              </a:defRPr>
            </a:pPr>
          </a:p>
          <a:p>
            <a:pPr marL="0"/>
            <a:r>
              <a:t>Record ID Automatically Passed</a:t>
            </a:r>
          </a:p>
          <a:p>
            <a:pPr lvl="1" marL="182562" indent="-182562">
              <a:spcBef>
                <a:spcPts val="500"/>
              </a:spcBef>
              <a:buClr>
                <a:srgbClr val="8D837B"/>
              </a:buClr>
              <a:buSzPts val="1800"/>
              <a:buFont typeface="Arial"/>
              <a:defRPr sz="1800">
                <a:solidFill>
                  <a:srgbClr val="8D837B"/>
                </a:solidFill>
              </a:defRPr>
            </a:pPr>
            <a:r>
              <a:t>Create a record variable in your flow named “recordId” and mark it available for input</a:t>
            </a:r>
          </a:p>
          <a:p>
            <a:pPr lvl="1" marL="182562" indent="-182562">
              <a:spcBef>
                <a:spcPts val="500"/>
              </a:spcBef>
              <a:buClr>
                <a:srgbClr val="8D837B"/>
              </a:buClr>
              <a:buSzPts val="1800"/>
              <a:buFont typeface="Arial"/>
              <a:defRPr sz="1800">
                <a:solidFill>
                  <a:srgbClr val="8D837B"/>
                </a:solidFill>
              </a:defRPr>
            </a:pPr>
            <a:r>
              <a:t>On lightning page, new option “Pass all field values from the record into this flow variable”</a:t>
            </a:r>
          </a:p>
        </p:txBody>
      </p:sp>
      <p:pic>
        <p:nvPicPr>
          <p:cNvPr id="2163" name="226_rn_forcecom_flow_fbuilder_pass_record_new_resource.png" descr="226_rn_forcecom_flow_fbuilder_pass_record_new_resource.png"/>
          <p:cNvPicPr>
            <a:picLocks noChangeAspect="1"/>
          </p:cNvPicPr>
          <p:nvPr/>
        </p:nvPicPr>
        <p:blipFill>
          <a:blip r:embed="rId2">
            <a:extLst/>
          </a:blip>
          <a:stretch>
            <a:fillRect/>
          </a:stretch>
        </p:blipFill>
        <p:spPr>
          <a:xfrm>
            <a:off x="5545587" y="726595"/>
            <a:ext cx="5931874" cy="5404810"/>
          </a:xfrm>
          <a:prstGeom prst="rect">
            <a:avLst/>
          </a:prstGeom>
          <a:ln w="12700">
            <a:miter lim="400000"/>
          </a:ln>
        </p:spPr>
      </p:pic>
      <p:pic>
        <p:nvPicPr>
          <p:cNvPr id="2164" name="226_rn_forcecom_flow_fbuilder_pass_record_lab_checkbox.png" descr="226_rn_forcecom_flow_fbuilder_pass_record_lab_checkbox.png"/>
          <p:cNvPicPr>
            <a:picLocks noChangeAspect="1"/>
          </p:cNvPicPr>
          <p:nvPr/>
        </p:nvPicPr>
        <p:blipFill>
          <a:blip r:embed="rId3">
            <a:extLst/>
          </a:blip>
          <a:stretch>
            <a:fillRect/>
          </a:stretch>
        </p:blipFill>
        <p:spPr>
          <a:xfrm>
            <a:off x="8627704" y="329782"/>
            <a:ext cx="3053019" cy="62332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6" name="Google Shape;1470;p125"/>
          <p:cNvSpPr txBox="1"/>
          <p:nvPr>
            <p:ph type="title"/>
          </p:nvPr>
        </p:nvSpPr>
        <p:spPr>
          <a:xfrm>
            <a:off x="495299" y="144862"/>
            <a:ext cx="11046002" cy="990002"/>
          </a:xfrm>
          <a:prstGeom prst="rect">
            <a:avLst/>
          </a:prstGeom>
        </p:spPr>
        <p:txBody>
          <a:bodyPr/>
          <a:lstStyle/>
          <a:p>
            <a:pPr/>
            <a:r>
              <a:t>Developer</a:t>
            </a:r>
          </a:p>
        </p:txBody>
      </p:sp>
      <p:sp>
        <p:nvSpPr>
          <p:cNvPr id="2167" name="Google Shape;1471;p125"/>
          <p:cNvSpPr txBox="1"/>
          <p:nvPr>
            <p:ph type="body" idx="1"/>
          </p:nvPr>
        </p:nvSpPr>
        <p:spPr>
          <a:xfrm>
            <a:off x="508025" y="1616290"/>
            <a:ext cx="11046002" cy="3779401"/>
          </a:xfrm>
          <a:prstGeom prst="rect">
            <a:avLst/>
          </a:prstGeom>
        </p:spPr>
        <p:txBody>
          <a:bodyPr/>
          <a:lstStyle/>
          <a:p>
            <a:pPr marL="0"/>
            <a:r>
              <a:t>Lightning Messaging Service now Generally Available</a:t>
            </a:r>
          </a:p>
          <a:p>
            <a:pPr lvl="1" marL="182562" indent="-182562">
              <a:spcBef>
                <a:spcPts val="500"/>
              </a:spcBef>
              <a:buClr>
                <a:srgbClr val="8D837B"/>
              </a:buClr>
              <a:buSzPts val="1800"/>
              <a:buFont typeface="Arial"/>
              <a:defRPr sz="1800">
                <a:solidFill>
                  <a:srgbClr val="8D837B"/>
                </a:solidFill>
              </a:defRPr>
            </a:pPr>
            <a:r>
              <a:t>Use Lightning message service to communicate across the DOM</a:t>
            </a:r>
          </a:p>
          <a:p>
            <a:pPr lvl="1" marL="182562" indent="-182562">
              <a:spcBef>
                <a:spcPts val="500"/>
              </a:spcBef>
              <a:buClr>
                <a:srgbClr val="8D837B"/>
              </a:buClr>
              <a:buSzPts val="1800"/>
              <a:buFont typeface="Arial"/>
              <a:defRPr sz="1800">
                <a:solidFill>
                  <a:srgbClr val="8D837B"/>
                </a:solidFill>
              </a:defRPr>
            </a:pPr>
            <a:r>
              <a:t>Communicate between Visualforce pages, Aura components, Lightning web components</a:t>
            </a:r>
          </a:p>
          <a:p>
            <a:pPr lvl="1" marL="182562" indent="-182562">
              <a:spcBef>
                <a:spcPts val="500"/>
              </a:spcBef>
              <a:buClr>
                <a:srgbClr val="8D837B"/>
              </a:buClr>
              <a:buSzPts val="1800"/>
              <a:buFont typeface="Arial"/>
              <a:defRPr sz="1800">
                <a:solidFill>
                  <a:srgbClr val="8D837B"/>
                </a:solidFill>
              </a:defRPr>
            </a:pPr>
            <a:r>
              <a:t>Communicate between components within a single Lightning page or across multiple pages.</a:t>
            </a:r>
          </a:p>
          <a:p>
            <a:pPr lvl="1" marL="182562" indent="-182562">
              <a:spcBef>
                <a:spcPts val="500"/>
              </a:spcBef>
              <a:buClr>
                <a:srgbClr val="8D837B"/>
              </a:buClr>
              <a:buSzPts val="1800"/>
              <a:buFont typeface="Arial"/>
              <a:defRPr sz="1800">
                <a:solidFill>
                  <a:srgbClr val="8D837B"/>
                </a:solidFill>
              </a:defRPr>
            </a:pPr>
          </a:p>
          <a:p>
            <a:pPr marL="0"/>
            <a:r>
              <a:t>Custom Notifications to External Apps</a:t>
            </a:r>
          </a:p>
          <a:p>
            <a:pPr lvl="1" marL="182562" indent="-182562">
              <a:spcBef>
                <a:spcPts val="500"/>
              </a:spcBef>
              <a:buClr>
                <a:srgbClr val="8D837B"/>
              </a:buClr>
              <a:buSzPts val="1800"/>
              <a:buFont typeface="Arial"/>
              <a:defRPr sz="1800">
                <a:solidFill>
                  <a:srgbClr val="8D837B"/>
                </a:solidFill>
              </a:defRPr>
            </a:pPr>
            <a:r>
              <a:t>Your custom notifications can now be sent to Connected Apps</a:t>
            </a:r>
          </a:p>
          <a:p>
            <a:pPr lvl="1" marL="182562" indent="-182562">
              <a:spcBef>
                <a:spcPts val="500"/>
              </a:spcBef>
              <a:buClr>
                <a:srgbClr val="8D837B"/>
              </a:buClr>
              <a:buSzPts val="1800"/>
              <a:buFont typeface="Arial"/>
              <a:defRPr sz="1800">
                <a:solidFill>
                  <a:srgbClr val="8D837B"/>
                </a:solidFill>
              </a:defRPr>
            </a:pPr>
            <a:r>
              <a:t>Subscribe a connected app to a custom notification in the App Manager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9" name="Google Shape;1470;p125"/>
          <p:cNvSpPr txBox="1"/>
          <p:nvPr>
            <p:ph type="title"/>
          </p:nvPr>
        </p:nvSpPr>
        <p:spPr>
          <a:xfrm>
            <a:off x="495299" y="144862"/>
            <a:ext cx="11046002" cy="990002"/>
          </a:xfrm>
          <a:prstGeom prst="rect">
            <a:avLst/>
          </a:prstGeom>
        </p:spPr>
        <p:txBody>
          <a:bodyPr/>
          <a:lstStyle/>
          <a:p>
            <a:pPr/>
            <a:r>
              <a:t>Developer</a:t>
            </a:r>
          </a:p>
        </p:txBody>
      </p:sp>
      <p:sp>
        <p:nvSpPr>
          <p:cNvPr id="2170" name="Google Shape;1471;p125"/>
          <p:cNvSpPr txBox="1"/>
          <p:nvPr>
            <p:ph type="body" idx="1"/>
          </p:nvPr>
        </p:nvSpPr>
        <p:spPr>
          <a:xfrm>
            <a:off x="508025" y="1616290"/>
            <a:ext cx="11046002" cy="3779401"/>
          </a:xfrm>
          <a:prstGeom prst="rect">
            <a:avLst/>
          </a:prstGeom>
        </p:spPr>
        <p:txBody>
          <a:bodyPr/>
          <a:lstStyle/>
          <a:p>
            <a:pPr marL="0"/>
            <a:r>
              <a:t>Lightning Web Components Can Share CSS</a:t>
            </a:r>
          </a:p>
          <a:p>
            <a:pPr lvl="1" marL="182562" indent="-182562">
              <a:spcBef>
                <a:spcPts val="500"/>
              </a:spcBef>
              <a:buClr>
                <a:srgbClr val="8D837B"/>
              </a:buClr>
              <a:buSzPts val="1800"/>
              <a:buFont typeface="Arial"/>
              <a:defRPr sz="1800">
                <a:solidFill>
                  <a:srgbClr val="8D837B"/>
                </a:solidFill>
              </a:defRPr>
            </a:pPr>
            <a:r>
              <a:t>You can now import a CSS file to multiple LWCs</a:t>
            </a:r>
          </a:p>
          <a:p>
            <a:pPr lvl="1" marL="182562" indent="-182562">
              <a:spcBef>
                <a:spcPts val="500"/>
              </a:spcBef>
              <a:buClr>
                <a:srgbClr val="8D837B"/>
              </a:buClr>
              <a:buSzPts val="1800"/>
              <a:buFont typeface="Arial"/>
              <a:defRPr sz="1800">
                <a:solidFill>
                  <a:srgbClr val="8D837B"/>
                </a:solidFill>
              </a:defRPr>
            </a:pPr>
            <a:r>
              <a:t>Easier to provide a consistent look and feel</a:t>
            </a:r>
          </a:p>
          <a:p>
            <a:pPr lvl="1" marL="182562" indent="-182562">
              <a:spcBef>
                <a:spcPts val="500"/>
              </a:spcBef>
              <a:buClr>
                <a:srgbClr val="8D837B"/>
              </a:buClr>
              <a:buSzPts val="1800"/>
              <a:buFont typeface="Arial"/>
              <a:defRPr sz="1800">
                <a:solidFill>
                  <a:srgbClr val="8D837B"/>
                </a:solidFill>
              </a:defRPr>
            </a:pPr>
          </a:p>
          <a:p>
            <a:pPr marL="0"/>
            <a:r>
              <a:t>Sandbox Track Source Changes (Beta)</a:t>
            </a:r>
          </a:p>
          <a:p>
            <a:pPr lvl="1" marL="182562" indent="-182562">
              <a:spcBef>
                <a:spcPts val="500"/>
              </a:spcBef>
              <a:buClr>
                <a:srgbClr val="8D837B"/>
              </a:buClr>
              <a:buSzPts val="1800"/>
              <a:buFont typeface="Arial"/>
              <a:defRPr sz="1800">
                <a:solidFill>
                  <a:srgbClr val="8D837B"/>
                </a:solidFill>
              </a:defRPr>
            </a:pPr>
            <a:r>
              <a:t>Scratch Orgs had this feature, now available for traditional sandbox developers</a:t>
            </a:r>
          </a:p>
          <a:p>
            <a:pPr lvl="1" marL="182562" indent="-182562">
              <a:spcBef>
                <a:spcPts val="500"/>
              </a:spcBef>
              <a:buClr>
                <a:srgbClr val="8D837B"/>
              </a:buClr>
              <a:buSzPts val="1800"/>
              <a:buFont typeface="Arial"/>
              <a:defRPr sz="1800">
                <a:solidFill>
                  <a:srgbClr val="8D837B"/>
                </a:solidFill>
              </a:defRPr>
            </a:pPr>
            <a:r>
              <a:t>Enable in a Developer or Developer Pro sandbox</a:t>
            </a:r>
          </a:p>
          <a:p>
            <a:pPr lvl="1" marL="182562" indent="-182562">
              <a:spcBef>
                <a:spcPts val="500"/>
              </a:spcBef>
              <a:buClr>
                <a:srgbClr val="8D837B"/>
              </a:buClr>
              <a:buSzPts val="1800"/>
              <a:buFont typeface="Arial"/>
              <a:defRPr sz="1800">
                <a:solidFill>
                  <a:srgbClr val="8D837B"/>
                </a:solidFill>
              </a:defRPr>
            </a:pPr>
            <a:r>
              <a:t>Automatically tracks changes between the sandbox and the local workspace</a:t>
            </a:r>
          </a:p>
          <a:p>
            <a:pPr lvl="1" marL="182562" indent="-182562">
              <a:spcBef>
                <a:spcPts val="500"/>
              </a:spcBef>
              <a:buClr>
                <a:srgbClr val="8D837B"/>
              </a:buClr>
              <a:buSzPts val="1800"/>
              <a:buFont typeface="Arial"/>
              <a:defRPr sz="1800">
                <a:solidFill>
                  <a:srgbClr val="8D837B"/>
                </a:solidFill>
              </a:defRPr>
            </a:pPr>
            <a:r>
              <a:t>Push/pull changes between your project and sandbox using VSCode and sfdx</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2" name="Google Shape;1470;p125"/>
          <p:cNvSpPr txBox="1"/>
          <p:nvPr>
            <p:ph type="title"/>
          </p:nvPr>
        </p:nvSpPr>
        <p:spPr>
          <a:xfrm>
            <a:off x="495299" y="144862"/>
            <a:ext cx="11046002" cy="990002"/>
          </a:xfrm>
          <a:prstGeom prst="rect">
            <a:avLst/>
          </a:prstGeom>
        </p:spPr>
        <p:txBody>
          <a:bodyPr/>
          <a:lstStyle/>
          <a:p>
            <a:pPr/>
            <a:r>
              <a:t>Release Plan</a:t>
            </a:r>
          </a:p>
        </p:txBody>
      </p:sp>
      <p:sp>
        <p:nvSpPr>
          <p:cNvPr id="2173" name="Google Shape;1471;p125"/>
          <p:cNvSpPr txBox="1"/>
          <p:nvPr>
            <p:ph type="body" idx="1"/>
          </p:nvPr>
        </p:nvSpPr>
        <p:spPr>
          <a:xfrm>
            <a:off x="508025" y="1616290"/>
            <a:ext cx="11046002" cy="3779401"/>
          </a:xfrm>
          <a:prstGeom prst="rect">
            <a:avLst/>
          </a:prstGeom>
        </p:spPr>
        <p:txBody>
          <a:bodyPr/>
          <a:lstStyle/>
          <a:p>
            <a:pPr marL="0"/>
            <a:r>
              <a:t>Release has been pushed from June to July due to Covid-19</a:t>
            </a:r>
          </a:p>
          <a:p>
            <a:pPr marL="0"/>
          </a:p>
          <a:p>
            <a:pPr marL="0"/>
            <a:r>
              <a:t>Sandboxes refreshed before May 29 should be on Summer 20</a:t>
            </a:r>
          </a:p>
          <a:p>
            <a:pPr marL="0"/>
          </a:p>
          <a:p>
            <a:pPr marL="0"/>
            <a:r>
              <a:t>Production release on July 10th or July 18th, depending on your instance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5"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176" name="Google Shape;1486;p127"/>
          <p:cNvSpPr txBox="1"/>
          <p:nvPr>
            <p:ph type="title"/>
          </p:nvPr>
        </p:nvSpPr>
        <p:spPr>
          <a:xfrm>
            <a:off x="495299" y="139702"/>
            <a:ext cx="11046002" cy="990002"/>
          </a:xfrm>
          <a:prstGeom prst="rect">
            <a:avLst/>
          </a:prstGeom>
        </p:spPr>
        <p:txBody>
          <a:bodyPr/>
          <a:lstStyle/>
          <a:p>
            <a:pPr/>
            <a:r>
              <a:t>Thank You For Coming!</a:t>
            </a:r>
          </a:p>
        </p:txBody>
      </p:sp>
      <p:pic>
        <p:nvPicPr>
          <p:cNvPr id="2177"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178"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
        <p:nvSpPr>
          <p:cNvPr id="2179" name="Google Shape;1484;p127"/>
          <p:cNvSpPr txBox="1"/>
          <p:nvPr>
            <p:ph type="body" idx="1"/>
          </p:nvPr>
        </p:nvSpPr>
        <p:spPr>
          <a:xfrm>
            <a:off x="508025" y="1616290"/>
            <a:ext cx="11046002" cy="3779401"/>
          </a:xfrm>
          <a:prstGeom prst="rect">
            <a:avLst/>
          </a:prstGeom>
        </p:spPr>
        <p:txBody>
          <a:bodyPr/>
          <a:lstStyle/>
          <a:p>
            <a:pPr marL="0" defTabSz="667512">
              <a:spcBef>
                <a:spcPts val="800"/>
              </a:spcBef>
              <a:defRPr sz="2117"/>
            </a:pPr>
            <a:r>
              <a:t>Next Meetup</a:t>
            </a:r>
          </a:p>
          <a:p>
            <a:pPr lvl="1" marL="0" indent="820483" defTabSz="667512">
              <a:spcBef>
                <a:spcPts val="800"/>
              </a:spcBef>
              <a:buSzTx/>
              <a:buNone/>
              <a:defRPr sz="2117"/>
            </a:pPr>
            <a:r>
              <a:t>TDX Global Gathering (Virtual Event)</a:t>
            </a:r>
          </a:p>
          <a:p>
            <a:pPr lvl="2" marL="0" indent="1197117" defTabSz="667512">
              <a:spcBef>
                <a:spcPts val="800"/>
              </a:spcBef>
              <a:buSzTx/>
              <a:buNone/>
              <a:defRPr sz="2117"/>
            </a:pPr>
            <a:r>
              <a:t>August 3rd, 4:00p-6:00p</a:t>
            </a:r>
          </a:p>
          <a:p>
            <a:pPr lvl="2" marL="0" indent="1197117" defTabSz="667512">
              <a:spcBef>
                <a:spcPts val="800"/>
              </a:spcBef>
              <a:buSzTx/>
              <a:buNone/>
              <a:defRPr sz="2117"/>
            </a:pPr>
            <a:r>
              <a:t>Giving away $800 in certification vouchers!</a:t>
            </a:r>
          </a:p>
          <a:p>
            <a:pPr lvl="2" marL="0" indent="1197117" defTabSz="667512">
              <a:spcBef>
                <a:spcPts val="800"/>
              </a:spcBef>
              <a:buSzTx/>
              <a:buNone/>
              <a:defRPr sz="2117"/>
            </a:pPr>
            <a:r>
              <a:t>Special Guest: Mohith Shrivastava</a:t>
            </a:r>
          </a:p>
          <a:p>
            <a:pPr lvl="3" marL="0" indent="1583354" defTabSz="667512">
              <a:spcBef>
                <a:spcPts val="800"/>
              </a:spcBef>
              <a:buSzTx/>
              <a:buNone/>
              <a:defRPr sz="2117"/>
            </a:pPr>
            <a:r>
              <a:t>Lead Developer Evangelist, Salesforce</a:t>
            </a:r>
          </a:p>
          <a:p>
            <a:pPr lvl="1" marL="0" indent="820483" defTabSz="667512">
              <a:spcBef>
                <a:spcPts val="800"/>
              </a:spcBef>
              <a:buSzTx/>
              <a:buNone/>
              <a:defRPr sz="2117"/>
            </a:pPr>
          </a:p>
          <a:p>
            <a:pPr lvl="1" marL="0" indent="820483" defTabSz="667512">
              <a:spcBef>
                <a:spcPts val="800"/>
              </a:spcBef>
              <a:buSzTx/>
              <a:buNone/>
              <a:defRPr sz="2117"/>
            </a:pPr>
            <a:r>
              <a:t>Upstate at Home (Virtual Event)</a:t>
            </a:r>
          </a:p>
          <a:p>
            <a:pPr lvl="2" marL="0" indent="1197117" defTabSz="667512">
              <a:spcBef>
                <a:spcPts val="800"/>
              </a:spcBef>
              <a:buSzTx/>
              <a:buNone/>
              <a:defRPr sz="2117"/>
            </a:pPr>
            <a:r>
              <a:t>August 26th, 11:00a-3:00p</a:t>
            </a:r>
          </a:p>
        </p:txBody>
      </p:sp>
    </p:spTree>
  </p:cSld>
  <p:clrMapOvr>
    <a:masterClrMapping/>
  </p:clrMapOvr>
  <mc:AlternateContent xmlns:mc="http://schemas.openxmlformats.org/markup-compatibility/2006">
    <mc:Choice xmlns:p14="http://schemas.microsoft.com/office/powerpoint/2010/main" Requires="p14">
      <p:transition spd="slow" advClick="1" p14:dur="40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4" name="Google Shape;1470;p125"/>
          <p:cNvSpPr txBox="1"/>
          <p:nvPr>
            <p:ph type="title"/>
          </p:nvPr>
        </p:nvSpPr>
        <p:spPr>
          <a:xfrm>
            <a:off x="495299" y="144862"/>
            <a:ext cx="11046002" cy="990002"/>
          </a:xfrm>
          <a:prstGeom prst="rect">
            <a:avLst/>
          </a:prstGeom>
        </p:spPr>
        <p:txBody>
          <a:bodyPr/>
          <a:lstStyle/>
          <a:p>
            <a:pPr/>
            <a:r>
              <a:t>Summer 20</a:t>
            </a:r>
          </a:p>
        </p:txBody>
      </p:sp>
      <p:sp>
        <p:nvSpPr>
          <p:cNvPr id="2065" name="Google Shape;1471;p125"/>
          <p:cNvSpPr txBox="1"/>
          <p:nvPr>
            <p:ph type="body" idx="1"/>
          </p:nvPr>
        </p:nvSpPr>
        <p:spPr>
          <a:xfrm>
            <a:off x="508025" y="1363724"/>
            <a:ext cx="11046002" cy="4031967"/>
          </a:xfrm>
          <a:prstGeom prst="rect">
            <a:avLst/>
          </a:prstGeom>
        </p:spPr>
        <p:txBody>
          <a:bodyPr/>
          <a:lstStyle/>
          <a:p>
            <a:pPr marL="0" defTabSz="333756">
              <a:lnSpc>
                <a:spcPts val="2700"/>
              </a:lnSpc>
              <a:spcBef>
                <a:spcPts val="800"/>
              </a:spcBef>
              <a:defRPr sz="1168">
                <a:solidFill>
                  <a:srgbClr val="C55A11"/>
                </a:solidFill>
              </a:defRPr>
            </a:pPr>
            <a:r>
              <a:t>This presentation has not been created by Salesforce, Inc but is based on forward looking statements.</a:t>
            </a:r>
          </a:p>
          <a:p>
            <a:pPr marL="0" defTabSz="333756">
              <a:lnSpc>
                <a:spcPts val="2700"/>
              </a:lnSpc>
              <a:spcBef>
                <a:spcPts val="800"/>
              </a:spcBef>
              <a:defRPr sz="1168">
                <a:solidFill>
                  <a:srgbClr val="C55A11"/>
                </a:solidFill>
              </a:defRPr>
            </a:pPr>
          </a:p>
          <a:p>
            <a:pPr marL="0" defTabSz="333756">
              <a:lnSpc>
                <a:spcPts val="2700"/>
              </a:lnSpc>
              <a:spcBef>
                <a:spcPts val="800"/>
              </a:spcBef>
              <a:defRPr sz="1168">
                <a:solidFill>
                  <a:srgbClr val="C55A11"/>
                </a:solidFill>
              </a:defRPr>
            </a:pPr>
            <a:r>
              <a:t>Statement under the Private Securities Litigation Reform Act of 1995: </a:t>
            </a:r>
            <a:endParaRPr sz="876">
              <a:solidFill>
                <a:srgbClr val="000000"/>
              </a:solidFill>
              <a:latin typeface="Times Roman"/>
              <a:ea typeface="Times Roman"/>
              <a:cs typeface="Times Roman"/>
              <a:sym typeface="Times Roman"/>
            </a:endParaRPr>
          </a:p>
          <a:p>
            <a:pPr marL="0" defTabSz="333756">
              <a:lnSpc>
                <a:spcPts val="2700"/>
              </a:lnSpc>
              <a:spcBef>
                <a:spcPts val="800"/>
              </a:spcBef>
              <a:defRPr sz="1168">
                <a:solidFill>
                  <a:srgbClr val="C55A11"/>
                </a:solidFill>
              </a:defRPr>
            </a:pPr>
            <a:r>
              <a:t>This presentation may contain forward-looking statements that involve risks, uncertainties, and assumptions. If any such uncertainties materialize or if any of the assumptions proves incorrect, the results of salesforce.com, inc. could differ materially from the results expressed or implied by the forward-looking statements we make. All statements other than statements of historical fact could be deemed forward-looking, including any projections of product or service availability, subscriber growth, earnings, revenues, or other financial items and any statements regarding strategies or plans of management for future operations, statements of belief, any statements concerning new, planned, or upgraded services or technology developments and customer contracts or use of our services. </a:t>
            </a:r>
            <a:endParaRPr sz="876">
              <a:solidFill>
                <a:srgbClr val="000000"/>
              </a:solidFill>
              <a:latin typeface="Times Roman"/>
              <a:ea typeface="Times Roman"/>
              <a:cs typeface="Times Roman"/>
              <a:sym typeface="Times Roman"/>
            </a:endParaRPr>
          </a:p>
          <a:p>
            <a:pPr marL="0" defTabSz="333756">
              <a:lnSpc>
                <a:spcPts val="2700"/>
              </a:lnSpc>
              <a:spcBef>
                <a:spcPts val="800"/>
              </a:spcBef>
              <a:defRPr sz="1168">
                <a:solidFill>
                  <a:srgbClr val="C55A11"/>
                </a:solidFill>
              </a:defRPr>
            </a:pPr>
            <a:r>
              <a:t>The risks and uncertainties referred to above include – but are not limited to – risks associated with developing and delivering new functionality for our service, new products and services, our new business model, our past operating losses, possible fluctuations in our operating results and rate of growth, interruptions or delays in our Web hosting, breach of our security measures, the outcome of any litigation, risks associated with completed and any possible mergers and acquisitions, the immature market in which we operate, our relatively limited operating history, our ability to expand, retain, and motivate our employees and manage our growth, new releases of our service and successful customer deployment, our limited history reselling non-salesforce.com products, and utilization and selling to larger enterprise customers. Further information on potential factors that could affect the financial results of salesforce.com, inc. is included in our annual report on Form 10-K for the most recent fiscal year and in our quarterly report on Form 10-Q for the most recent fiscal quarter. These documents and others containing important disclosures are available on the SEC Filings section of the Investor Information section of our Web site. </a:t>
            </a:r>
            <a:endParaRPr sz="876">
              <a:solidFill>
                <a:srgbClr val="000000"/>
              </a:solidFill>
              <a:latin typeface="Times Roman"/>
              <a:ea typeface="Times Roman"/>
              <a:cs typeface="Times Roman"/>
              <a:sym typeface="Times Roman"/>
            </a:endParaRPr>
          </a:p>
          <a:p>
            <a:pPr marL="0" defTabSz="333756">
              <a:lnSpc>
                <a:spcPts val="2700"/>
              </a:lnSpc>
              <a:spcBef>
                <a:spcPts val="800"/>
              </a:spcBef>
              <a:defRPr sz="1168">
                <a:solidFill>
                  <a:srgbClr val="C55A11"/>
                </a:solidFill>
              </a:defRPr>
            </a:pPr>
            <a:r>
              <a:t>Any unreleased services or features referenced in this or other presentations, press releases or public statements are not currently available and may not be delivered on time or at all. Customers who purchase our services should make the purchase decisions based upon features that are currently available. Salesforce.com, inc. assumes no obligation and does not intend to update these forward-looking statements.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7" name="Google Shape;1470;p125"/>
          <p:cNvSpPr txBox="1"/>
          <p:nvPr>
            <p:ph type="title"/>
          </p:nvPr>
        </p:nvSpPr>
        <p:spPr>
          <a:xfrm>
            <a:off x="495299" y="144862"/>
            <a:ext cx="11046002" cy="990002"/>
          </a:xfrm>
          <a:prstGeom prst="rect">
            <a:avLst/>
          </a:prstGeom>
        </p:spPr>
        <p:txBody>
          <a:bodyPr/>
          <a:lstStyle/>
          <a:p>
            <a:pPr/>
            <a:r>
              <a:t>Summer 20</a:t>
            </a:r>
          </a:p>
        </p:txBody>
      </p:sp>
      <p:sp>
        <p:nvSpPr>
          <p:cNvPr id="2068" name="Google Shape;1471;p125"/>
          <p:cNvSpPr txBox="1"/>
          <p:nvPr>
            <p:ph type="body" sz="quarter" idx="1"/>
          </p:nvPr>
        </p:nvSpPr>
        <p:spPr>
          <a:xfrm>
            <a:off x="7253423" y="2279013"/>
            <a:ext cx="4317970" cy="2334784"/>
          </a:xfrm>
          <a:prstGeom prst="rect">
            <a:avLst/>
          </a:prstGeom>
        </p:spPr>
        <p:txBody>
          <a:bodyPr/>
          <a:lstStyle/>
          <a:p>
            <a:pPr marL="0" algn="ctr"/>
            <a:r>
              <a:t>Sunsets</a:t>
            </a:r>
          </a:p>
          <a:p>
            <a:pPr marL="0" algn="ctr"/>
            <a:r>
              <a:t>Lightning</a:t>
            </a:r>
          </a:p>
          <a:p>
            <a:pPr marL="0" algn="ctr"/>
            <a:r>
              <a:t>Mobile</a:t>
            </a:r>
          </a:p>
          <a:p>
            <a:pPr marL="0" algn="ctr"/>
            <a:r>
              <a:t>Flows</a:t>
            </a:r>
          </a:p>
          <a:p>
            <a:pPr marL="0" algn="ctr"/>
            <a:r>
              <a:t>Developer</a:t>
            </a:r>
          </a:p>
        </p:txBody>
      </p:sp>
      <p:pic>
        <p:nvPicPr>
          <p:cNvPr id="2069" name="Featured-Image-Template-4.png" descr="Featured-Image-Template-4.png"/>
          <p:cNvPicPr>
            <a:picLocks noChangeAspect="1"/>
          </p:cNvPicPr>
          <p:nvPr/>
        </p:nvPicPr>
        <p:blipFill>
          <a:blip r:embed="rId2">
            <a:extLst/>
          </a:blip>
          <a:srcRect l="19993" t="3040" r="18083" b="3083"/>
          <a:stretch>
            <a:fillRect/>
          </a:stretch>
        </p:blipFill>
        <p:spPr>
          <a:xfrm>
            <a:off x="2159660" y="1407515"/>
            <a:ext cx="5245170" cy="4543929"/>
          </a:xfrm>
          <a:custGeom>
            <a:avLst/>
            <a:gdLst/>
            <a:ahLst/>
            <a:cxnLst>
              <a:cxn ang="0">
                <a:pos x="wd2" y="hd2"/>
              </a:cxn>
              <a:cxn ang="5400000">
                <a:pos x="wd2" y="hd2"/>
              </a:cxn>
              <a:cxn ang="10800000">
                <a:pos x="wd2" y="hd2"/>
              </a:cxn>
              <a:cxn ang="16200000">
                <a:pos x="wd2" y="hd2"/>
              </a:cxn>
            </a:cxnLst>
            <a:rect l="0" t="0" r="r" b="b"/>
            <a:pathLst>
              <a:path w="21339" h="21591" fill="norm" stroke="1" extrusionOk="0">
                <a:moveTo>
                  <a:pt x="5644" y="0"/>
                </a:moveTo>
                <a:cubicBezTo>
                  <a:pt x="5524" y="-1"/>
                  <a:pt x="5416" y="27"/>
                  <a:pt x="5321" y="87"/>
                </a:cubicBezTo>
                <a:cubicBezTo>
                  <a:pt x="5095" y="228"/>
                  <a:pt x="4919" y="820"/>
                  <a:pt x="4882" y="1556"/>
                </a:cubicBezTo>
                <a:lnTo>
                  <a:pt x="4848" y="2225"/>
                </a:lnTo>
                <a:lnTo>
                  <a:pt x="4522" y="2563"/>
                </a:lnTo>
                <a:cubicBezTo>
                  <a:pt x="3837" y="3272"/>
                  <a:pt x="3311" y="4367"/>
                  <a:pt x="3022" y="5684"/>
                </a:cubicBezTo>
                <a:cubicBezTo>
                  <a:pt x="2834" y="6539"/>
                  <a:pt x="2820" y="7049"/>
                  <a:pt x="2967" y="7822"/>
                </a:cubicBezTo>
                <a:cubicBezTo>
                  <a:pt x="3185" y="8974"/>
                  <a:pt x="3750" y="9969"/>
                  <a:pt x="4620" y="10736"/>
                </a:cubicBezTo>
                <a:cubicBezTo>
                  <a:pt x="4846" y="10935"/>
                  <a:pt x="5056" y="11124"/>
                  <a:pt x="5087" y="11155"/>
                </a:cubicBezTo>
                <a:cubicBezTo>
                  <a:pt x="5117" y="11186"/>
                  <a:pt x="5090" y="11329"/>
                  <a:pt x="5025" y="11473"/>
                </a:cubicBezTo>
                <a:cubicBezTo>
                  <a:pt x="4953" y="11635"/>
                  <a:pt x="4901" y="11959"/>
                  <a:pt x="4888" y="12320"/>
                </a:cubicBezTo>
                <a:cubicBezTo>
                  <a:pt x="4864" y="12985"/>
                  <a:pt x="4937" y="12942"/>
                  <a:pt x="4116" y="12790"/>
                </a:cubicBezTo>
                <a:cubicBezTo>
                  <a:pt x="3322" y="12642"/>
                  <a:pt x="2381" y="12892"/>
                  <a:pt x="1864" y="13389"/>
                </a:cubicBezTo>
                <a:lnTo>
                  <a:pt x="1704" y="13544"/>
                </a:lnTo>
                <a:lnTo>
                  <a:pt x="2064" y="13487"/>
                </a:lnTo>
                <a:cubicBezTo>
                  <a:pt x="2424" y="13431"/>
                  <a:pt x="2616" y="13500"/>
                  <a:pt x="2491" y="13640"/>
                </a:cubicBezTo>
                <a:cubicBezTo>
                  <a:pt x="2456" y="13679"/>
                  <a:pt x="2235" y="13801"/>
                  <a:pt x="2000" y="13912"/>
                </a:cubicBezTo>
                <a:cubicBezTo>
                  <a:pt x="756" y="14497"/>
                  <a:pt x="85" y="15459"/>
                  <a:pt x="12" y="16765"/>
                </a:cubicBezTo>
                <a:cubicBezTo>
                  <a:pt x="-12" y="17197"/>
                  <a:pt x="-3" y="17249"/>
                  <a:pt x="70" y="17119"/>
                </a:cubicBezTo>
                <a:cubicBezTo>
                  <a:pt x="491" y="16370"/>
                  <a:pt x="1213" y="15822"/>
                  <a:pt x="1436" y="16082"/>
                </a:cubicBezTo>
                <a:cubicBezTo>
                  <a:pt x="1516" y="16176"/>
                  <a:pt x="1510" y="16222"/>
                  <a:pt x="1389" y="16401"/>
                </a:cubicBezTo>
                <a:cubicBezTo>
                  <a:pt x="1253" y="16603"/>
                  <a:pt x="1253" y="16608"/>
                  <a:pt x="1378" y="16608"/>
                </a:cubicBezTo>
                <a:cubicBezTo>
                  <a:pt x="1704" y="16608"/>
                  <a:pt x="2268" y="16427"/>
                  <a:pt x="2721" y="16176"/>
                </a:cubicBezTo>
                <a:cubicBezTo>
                  <a:pt x="3018" y="16012"/>
                  <a:pt x="3242" y="15930"/>
                  <a:pt x="3278" y="15973"/>
                </a:cubicBezTo>
                <a:cubicBezTo>
                  <a:pt x="3343" y="16048"/>
                  <a:pt x="3053" y="16327"/>
                  <a:pt x="2794" y="16439"/>
                </a:cubicBezTo>
                <a:lnTo>
                  <a:pt x="2646" y="16501"/>
                </a:lnTo>
                <a:lnTo>
                  <a:pt x="2804" y="16620"/>
                </a:lnTo>
                <a:cubicBezTo>
                  <a:pt x="3065" y="16814"/>
                  <a:pt x="3469" y="16972"/>
                  <a:pt x="3963" y="17072"/>
                </a:cubicBezTo>
                <a:cubicBezTo>
                  <a:pt x="4774" y="17237"/>
                  <a:pt x="4833" y="17263"/>
                  <a:pt x="4816" y="17449"/>
                </a:cubicBezTo>
                <a:cubicBezTo>
                  <a:pt x="4807" y="17542"/>
                  <a:pt x="4719" y="17804"/>
                  <a:pt x="4620" y="18030"/>
                </a:cubicBezTo>
                <a:cubicBezTo>
                  <a:pt x="4475" y="18364"/>
                  <a:pt x="4440" y="18559"/>
                  <a:pt x="4431" y="19060"/>
                </a:cubicBezTo>
                <a:cubicBezTo>
                  <a:pt x="4424" y="19505"/>
                  <a:pt x="4393" y="19696"/>
                  <a:pt x="4325" y="19741"/>
                </a:cubicBezTo>
                <a:cubicBezTo>
                  <a:pt x="4272" y="19775"/>
                  <a:pt x="3748" y="19910"/>
                  <a:pt x="3161" y="20042"/>
                </a:cubicBezTo>
                <a:cubicBezTo>
                  <a:pt x="2161" y="20267"/>
                  <a:pt x="1791" y="20413"/>
                  <a:pt x="1791" y="20582"/>
                </a:cubicBezTo>
                <a:cubicBezTo>
                  <a:pt x="1791" y="20881"/>
                  <a:pt x="2741" y="21272"/>
                  <a:pt x="4129" y="21545"/>
                </a:cubicBezTo>
                <a:cubicBezTo>
                  <a:pt x="4221" y="21563"/>
                  <a:pt x="4681" y="21583"/>
                  <a:pt x="5151" y="21589"/>
                </a:cubicBezTo>
                <a:cubicBezTo>
                  <a:pt x="5981" y="21599"/>
                  <a:pt x="6029" y="21589"/>
                  <a:pt x="6839" y="21281"/>
                </a:cubicBezTo>
                <a:cubicBezTo>
                  <a:pt x="8157" y="20780"/>
                  <a:pt x="8369" y="20733"/>
                  <a:pt x="9572" y="20665"/>
                </a:cubicBezTo>
                <a:cubicBezTo>
                  <a:pt x="10938" y="20587"/>
                  <a:pt x="11614" y="20437"/>
                  <a:pt x="12262" y="20071"/>
                </a:cubicBezTo>
                <a:cubicBezTo>
                  <a:pt x="12791" y="19771"/>
                  <a:pt x="13037" y="19445"/>
                  <a:pt x="13108" y="18949"/>
                </a:cubicBezTo>
                <a:cubicBezTo>
                  <a:pt x="13164" y="18558"/>
                  <a:pt x="13031" y="18313"/>
                  <a:pt x="12677" y="18160"/>
                </a:cubicBezTo>
                <a:cubicBezTo>
                  <a:pt x="12490" y="18080"/>
                  <a:pt x="12369" y="17976"/>
                  <a:pt x="12356" y="17885"/>
                </a:cubicBezTo>
                <a:cubicBezTo>
                  <a:pt x="12344" y="17805"/>
                  <a:pt x="12256" y="17553"/>
                  <a:pt x="12160" y="17327"/>
                </a:cubicBezTo>
                <a:lnTo>
                  <a:pt x="11986" y="16916"/>
                </a:lnTo>
                <a:lnTo>
                  <a:pt x="12130" y="16571"/>
                </a:lnTo>
                <a:cubicBezTo>
                  <a:pt x="12208" y="16381"/>
                  <a:pt x="12559" y="15664"/>
                  <a:pt x="12911" y="14975"/>
                </a:cubicBezTo>
                <a:cubicBezTo>
                  <a:pt x="13525" y="13773"/>
                  <a:pt x="13559" y="13723"/>
                  <a:pt x="13765" y="13723"/>
                </a:cubicBezTo>
                <a:cubicBezTo>
                  <a:pt x="14463" y="13722"/>
                  <a:pt x="15075" y="12507"/>
                  <a:pt x="14883" y="11503"/>
                </a:cubicBezTo>
                <a:cubicBezTo>
                  <a:pt x="14792" y="11033"/>
                  <a:pt x="14608" y="10618"/>
                  <a:pt x="14382" y="10372"/>
                </a:cubicBezTo>
                <a:cubicBezTo>
                  <a:pt x="14283" y="10265"/>
                  <a:pt x="14129" y="9998"/>
                  <a:pt x="14040" y="9778"/>
                </a:cubicBezTo>
                <a:cubicBezTo>
                  <a:pt x="13892" y="9413"/>
                  <a:pt x="13415" y="8812"/>
                  <a:pt x="13118" y="8616"/>
                </a:cubicBezTo>
                <a:cubicBezTo>
                  <a:pt x="13003" y="8541"/>
                  <a:pt x="13005" y="8513"/>
                  <a:pt x="13148" y="8032"/>
                </a:cubicBezTo>
                <a:cubicBezTo>
                  <a:pt x="13378" y="7262"/>
                  <a:pt x="13407" y="5786"/>
                  <a:pt x="13207" y="4992"/>
                </a:cubicBezTo>
                <a:cubicBezTo>
                  <a:pt x="13032" y="4297"/>
                  <a:pt x="13026" y="4015"/>
                  <a:pt x="13163" y="3076"/>
                </a:cubicBezTo>
                <a:cubicBezTo>
                  <a:pt x="13283" y="2255"/>
                  <a:pt x="13229" y="1714"/>
                  <a:pt x="13000" y="1429"/>
                </a:cubicBezTo>
                <a:cubicBezTo>
                  <a:pt x="12767" y="1140"/>
                  <a:pt x="12247" y="1177"/>
                  <a:pt x="11602" y="1531"/>
                </a:cubicBezTo>
                <a:lnTo>
                  <a:pt x="11087" y="1814"/>
                </a:lnTo>
                <a:lnTo>
                  <a:pt x="10549" y="1575"/>
                </a:lnTo>
                <a:cubicBezTo>
                  <a:pt x="9725" y="1207"/>
                  <a:pt x="9101" y="1086"/>
                  <a:pt x="8125" y="1099"/>
                </a:cubicBezTo>
                <a:lnTo>
                  <a:pt x="7271" y="1111"/>
                </a:lnTo>
                <a:lnTo>
                  <a:pt x="6953" y="783"/>
                </a:lnTo>
                <a:cubicBezTo>
                  <a:pt x="6459" y="273"/>
                  <a:pt x="6002" y="3"/>
                  <a:pt x="5644" y="0"/>
                </a:cubicBezTo>
                <a:close/>
                <a:moveTo>
                  <a:pt x="15385" y="4367"/>
                </a:moveTo>
                <a:cubicBezTo>
                  <a:pt x="15167" y="4367"/>
                  <a:pt x="15083" y="4664"/>
                  <a:pt x="15257" y="4814"/>
                </a:cubicBezTo>
                <a:cubicBezTo>
                  <a:pt x="15402" y="4940"/>
                  <a:pt x="15389" y="5098"/>
                  <a:pt x="15205" y="5399"/>
                </a:cubicBezTo>
                <a:cubicBezTo>
                  <a:pt x="15133" y="5517"/>
                  <a:pt x="15095" y="5656"/>
                  <a:pt x="15122" y="5706"/>
                </a:cubicBezTo>
                <a:cubicBezTo>
                  <a:pt x="15196" y="5846"/>
                  <a:pt x="15531" y="5364"/>
                  <a:pt x="15616" y="4995"/>
                </a:cubicBezTo>
                <a:cubicBezTo>
                  <a:pt x="15705" y="4607"/>
                  <a:pt x="15617" y="4367"/>
                  <a:pt x="15385" y="4367"/>
                </a:cubicBezTo>
                <a:close/>
                <a:moveTo>
                  <a:pt x="20230" y="4373"/>
                </a:moveTo>
                <a:cubicBezTo>
                  <a:pt x="19791" y="4331"/>
                  <a:pt x="19328" y="4578"/>
                  <a:pt x="19090" y="5073"/>
                </a:cubicBezTo>
                <a:cubicBezTo>
                  <a:pt x="18937" y="5393"/>
                  <a:pt x="18922" y="5500"/>
                  <a:pt x="18922" y="6395"/>
                </a:cubicBezTo>
                <a:cubicBezTo>
                  <a:pt x="18922" y="7242"/>
                  <a:pt x="18942" y="7412"/>
                  <a:pt x="19066" y="7683"/>
                </a:cubicBezTo>
                <a:cubicBezTo>
                  <a:pt x="19230" y="8040"/>
                  <a:pt x="19389" y="8225"/>
                  <a:pt x="19625" y="8335"/>
                </a:cubicBezTo>
                <a:cubicBezTo>
                  <a:pt x="19883" y="8456"/>
                  <a:pt x="20415" y="8436"/>
                  <a:pt x="20668" y="8296"/>
                </a:cubicBezTo>
                <a:cubicBezTo>
                  <a:pt x="21410" y="7884"/>
                  <a:pt x="21588" y="5590"/>
                  <a:pt x="20941" y="4769"/>
                </a:cubicBezTo>
                <a:cubicBezTo>
                  <a:pt x="20749" y="4527"/>
                  <a:pt x="20494" y="4398"/>
                  <a:pt x="20230" y="4373"/>
                </a:cubicBezTo>
                <a:close/>
                <a:moveTo>
                  <a:pt x="17204" y="4375"/>
                </a:moveTo>
                <a:cubicBezTo>
                  <a:pt x="16864" y="4377"/>
                  <a:pt x="16523" y="4513"/>
                  <a:pt x="16270" y="4769"/>
                </a:cubicBezTo>
                <a:cubicBezTo>
                  <a:pt x="16057" y="4984"/>
                  <a:pt x="16054" y="4993"/>
                  <a:pt x="16179" y="5107"/>
                </a:cubicBezTo>
                <a:cubicBezTo>
                  <a:pt x="16289" y="5206"/>
                  <a:pt x="16324" y="5209"/>
                  <a:pt x="16413" y="5118"/>
                </a:cubicBezTo>
                <a:cubicBezTo>
                  <a:pt x="17038" y="4481"/>
                  <a:pt x="17887" y="4740"/>
                  <a:pt x="17887" y="5569"/>
                </a:cubicBezTo>
                <a:cubicBezTo>
                  <a:pt x="17887" y="6056"/>
                  <a:pt x="17622" y="6438"/>
                  <a:pt x="16434" y="7662"/>
                </a:cubicBezTo>
                <a:cubicBezTo>
                  <a:pt x="16243" y="7859"/>
                  <a:pt x="16150" y="8017"/>
                  <a:pt x="16150" y="8149"/>
                </a:cubicBezTo>
                <a:lnTo>
                  <a:pt x="16150" y="8345"/>
                </a:lnTo>
                <a:lnTo>
                  <a:pt x="17287" y="8345"/>
                </a:lnTo>
                <a:lnTo>
                  <a:pt x="18422" y="8345"/>
                </a:lnTo>
                <a:lnTo>
                  <a:pt x="18422" y="8150"/>
                </a:lnTo>
                <a:lnTo>
                  <a:pt x="18422" y="7954"/>
                </a:lnTo>
                <a:lnTo>
                  <a:pt x="17665" y="7954"/>
                </a:lnTo>
                <a:cubicBezTo>
                  <a:pt x="17248" y="7954"/>
                  <a:pt x="16888" y="7932"/>
                  <a:pt x="16864" y="7903"/>
                </a:cubicBezTo>
                <a:cubicBezTo>
                  <a:pt x="16839" y="7875"/>
                  <a:pt x="17101" y="7541"/>
                  <a:pt x="17445" y="7164"/>
                </a:cubicBezTo>
                <a:cubicBezTo>
                  <a:pt x="18169" y="6371"/>
                  <a:pt x="18388" y="5937"/>
                  <a:pt x="18336" y="5405"/>
                </a:cubicBezTo>
                <a:cubicBezTo>
                  <a:pt x="18293" y="4959"/>
                  <a:pt x="18134" y="4698"/>
                  <a:pt x="17799" y="4520"/>
                </a:cubicBezTo>
                <a:cubicBezTo>
                  <a:pt x="17613" y="4422"/>
                  <a:pt x="17409" y="4374"/>
                  <a:pt x="17204" y="4375"/>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1" name="Google Shape;1470;p125"/>
          <p:cNvSpPr txBox="1"/>
          <p:nvPr>
            <p:ph type="title"/>
          </p:nvPr>
        </p:nvSpPr>
        <p:spPr>
          <a:xfrm>
            <a:off x="495299" y="144862"/>
            <a:ext cx="11046002" cy="990002"/>
          </a:xfrm>
          <a:prstGeom prst="rect">
            <a:avLst/>
          </a:prstGeom>
        </p:spPr>
        <p:txBody>
          <a:bodyPr/>
          <a:lstStyle/>
          <a:p>
            <a:pPr/>
            <a:r>
              <a:t>Summer 20</a:t>
            </a:r>
          </a:p>
        </p:txBody>
      </p:sp>
      <p:sp>
        <p:nvSpPr>
          <p:cNvPr id="2072" name="Google Shape;1471;p125"/>
          <p:cNvSpPr txBox="1"/>
          <p:nvPr>
            <p:ph type="body" idx="1"/>
          </p:nvPr>
        </p:nvSpPr>
        <p:spPr>
          <a:xfrm>
            <a:off x="508025" y="1616290"/>
            <a:ext cx="11046002" cy="3779401"/>
          </a:xfrm>
          <a:prstGeom prst="rect">
            <a:avLst/>
          </a:prstGeom>
        </p:spPr>
        <p:txBody>
          <a:bodyPr/>
          <a:lstStyle/>
          <a:p>
            <a:pPr marL="0"/>
            <a:r>
              <a:t>Release Notes</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2" invalidUrl="" action="" tgtFrame="" tooltip="" history="1" highlightClick="0" endSnd="0"/>
              </a:rPr>
              <a:t>https://releasenotes.docs.salesforce.com/en-us/summer20/release-notes/salesforce_release_notes.htm</a:t>
            </a:r>
          </a:p>
          <a:p>
            <a:pPr lvl="1" marL="182562" indent="-182562">
              <a:spcBef>
                <a:spcPts val="500"/>
              </a:spcBef>
              <a:buClr>
                <a:srgbClr val="8D837B"/>
              </a:buClr>
              <a:buSzPts val="1800"/>
              <a:buFont typeface="Arial"/>
              <a:defRPr sz="1800">
                <a:solidFill>
                  <a:srgbClr val="8D837B"/>
                </a:solidFill>
              </a:defRPr>
            </a:pPr>
          </a:p>
          <a:p>
            <a:pPr marL="0"/>
            <a:r>
              <a:t>Unofficial Snarky Abridged Edition</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3" invalidUrl="" action="" tgtFrame="" tooltip="" history="1" highlightClick="0" endSnd="0"/>
              </a:rPr>
              <a:t>https://www.reddit.com/r/salesforce/comments/gqu0g3/summer_20_release_notes_abridged_edition/</a:t>
            </a:r>
          </a:p>
          <a:p>
            <a:pPr lvl="1" marL="182562" indent="-182562">
              <a:spcBef>
                <a:spcPts val="500"/>
              </a:spcBef>
              <a:buClr>
                <a:srgbClr val="8D837B"/>
              </a:buClr>
              <a:buSzPts val="1800"/>
              <a:buFont typeface="Arial"/>
              <a:defRPr sz="1800">
                <a:solidFill>
                  <a:srgbClr val="8D837B"/>
                </a:solidFill>
              </a:defRPr>
            </a:pPr>
          </a:p>
          <a:p>
            <a:pPr marL="0"/>
            <a:r>
              <a:t>Trailhead</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4" invalidUrl="" action="" tgtFrame="" tooltip="" history="1" highlightClick="0" endSnd="0"/>
              </a:rPr>
              <a:t>https://trailhead.salesforce.com/en/content/learn/modules/summer-20-release-highlights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4" name="Google Shape;1470;p125"/>
          <p:cNvSpPr txBox="1"/>
          <p:nvPr>
            <p:ph type="title"/>
          </p:nvPr>
        </p:nvSpPr>
        <p:spPr>
          <a:xfrm>
            <a:off x="495299" y="144862"/>
            <a:ext cx="11046002" cy="990002"/>
          </a:xfrm>
          <a:prstGeom prst="rect">
            <a:avLst/>
          </a:prstGeom>
        </p:spPr>
        <p:txBody>
          <a:bodyPr/>
          <a:lstStyle/>
          <a:p>
            <a:pPr/>
            <a:r>
              <a:t>Sunsets</a:t>
            </a:r>
          </a:p>
        </p:txBody>
      </p:sp>
      <p:sp>
        <p:nvSpPr>
          <p:cNvPr id="2075" name="Google Shape;1471;p125"/>
          <p:cNvSpPr txBox="1"/>
          <p:nvPr>
            <p:ph type="body" idx="1"/>
          </p:nvPr>
        </p:nvSpPr>
        <p:spPr>
          <a:xfrm>
            <a:off x="508025" y="1616290"/>
            <a:ext cx="11046002" cy="3779401"/>
          </a:xfrm>
          <a:prstGeom prst="rect">
            <a:avLst/>
          </a:prstGeom>
        </p:spPr>
        <p:txBody>
          <a:bodyPr/>
          <a:lstStyle/>
          <a:p>
            <a:pPr marL="0"/>
            <a:r>
              <a:t>Original Territory Management</a:t>
            </a:r>
          </a:p>
          <a:p>
            <a:pPr lvl="1" marL="182562" indent="-182562">
              <a:spcBef>
                <a:spcPts val="500"/>
              </a:spcBef>
              <a:buClr>
                <a:srgbClr val="8D837B"/>
              </a:buClr>
              <a:buSzPts val="1800"/>
              <a:buFont typeface="Arial"/>
              <a:defRPr sz="1800">
                <a:solidFill>
                  <a:srgbClr val="8D837B"/>
                </a:solidFill>
              </a:defRPr>
            </a:pPr>
            <a:r>
              <a:t>Retired</a:t>
            </a:r>
          </a:p>
          <a:p>
            <a:pPr lvl="1" marL="182562" indent="-182562">
              <a:spcBef>
                <a:spcPts val="500"/>
              </a:spcBef>
              <a:buClr>
                <a:srgbClr val="8D837B"/>
              </a:buClr>
              <a:buSzPts val="1800"/>
              <a:buFont typeface="Arial"/>
              <a:defRPr sz="1800">
                <a:solidFill>
                  <a:srgbClr val="8D837B"/>
                </a:solidFill>
              </a:defRPr>
            </a:pPr>
            <a:r>
              <a:t>Migrate to Enterprise Territory Management</a:t>
            </a:r>
          </a:p>
          <a:p>
            <a:pPr lvl="1" marL="182562" indent="-182562">
              <a:spcBef>
                <a:spcPts val="500"/>
              </a:spcBef>
              <a:buClr>
                <a:srgbClr val="8D837B"/>
              </a:buClr>
              <a:buSzPts val="1800"/>
              <a:buFont typeface="Arial"/>
              <a:defRPr sz="1800">
                <a:solidFill>
                  <a:srgbClr val="8D837B"/>
                </a:solidFill>
              </a:defRPr>
            </a:pPr>
            <a:r>
              <a:t>ETM now supported in LEX</a:t>
            </a:r>
          </a:p>
          <a:p>
            <a:pPr lvl="1" marL="182562" indent="-182562">
              <a:spcBef>
                <a:spcPts val="500"/>
              </a:spcBef>
              <a:buClr>
                <a:srgbClr val="8D837B"/>
              </a:buClr>
              <a:buSzPts val="1800"/>
              <a:buFont typeface="Arial"/>
              <a:defRPr sz="1800">
                <a:solidFill>
                  <a:srgbClr val="8D837B"/>
                </a:solidFill>
              </a:defRPr>
            </a:pPr>
          </a:p>
          <a:p>
            <a:pPr marL="0"/>
            <a:r>
              <a:t>Customizable Forecasting</a:t>
            </a:r>
          </a:p>
          <a:p>
            <a:pPr lvl="1" marL="182562" indent="-182562">
              <a:spcBef>
                <a:spcPts val="500"/>
              </a:spcBef>
              <a:buClr>
                <a:srgbClr val="8D837B"/>
              </a:buClr>
              <a:buSzPts val="1800"/>
              <a:buFont typeface="Arial"/>
              <a:defRPr sz="1800">
                <a:solidFill>
                  <a:srgbClr val="8D837B"/>
                </a:solidFill>
              </a:defRPr>
            </a:pPr>
            <a:r>
              <a:t>Retired</a:t>
            </a:r>
          </a:p>
          <a:p>
            <a:pPr lvl="1" marL="182562" indent="-182562">
              <a:spcBef>
                <a:spcPts val="500"/>
              </a:spcBef>
              <a:buClr>
                <a:srgbClr val="8D837B"/>
              </a:buClr>
              <a:buSzPts val="1800"/>
              <a:buFont typeface="Arial"/>
              <a:defRPr sz="1800">
                <a:solidFill>
                  <a:srgbClr val="8D837B"/>
                </a:solidFill>
              </a:defRPr>
            </a:pPr>
            <a:r>
              <a:t>Move to Collaborative Forecasts</a:t>
            </a:r>
          </a:p>
        </p:txBody>
      </p:sp>
      <p:pic>
        <p:nvPicPr>
          <p:cNvPr id="2076" name="Google Shape;1499;p128" descr="Google Shape;1499;p128"/>
          <p:cNvPicPr>
            <a:picLocks noChangeAspect="1"/>
          </p:cNvPicPr>
          <p:nvPr/>
        </p:nvPicPr>
        <p:blipFill>
          <a:blip r:embed="rId2">
            <a:extLst/>
          </a:blip>
          <a:stretch>
            <a:fillRect/>
          </a:stretch>
        </p:blipFill>
        <p:spPr>
          <a:xfrm>
            <a:off x="8737817" y="3054427"/>
            <a:ext cx="2828771" cy="3604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8" name="Google Shape;1470;p125"/>
          <p:cNvSpPr txBox="1"/>
          <p:nvPr>
            <p:ph type="title"/>
          </p:nvPr>
        </p:nvSpPr>
        <p:spPr>
          <a:xfrm>
            <a:off x="495299" y="144862"/>
            <a:ext cx="11046002" cy="990002"/>
          </a:xfrm>
          <a:prstGeom prst="rect">
            <a:avLst/>
          </a:prstGeom>
        </p:spPr>
        <p:txBody>
          <a:bodyPr/>
          <a:lstStyle/>
          <a:p>
            <a:pPr/>
            <a:r>
              <a:t>Sunsets</a:t>
            </a:r>
          </a:p>
        </p:txBody>
      </p:sp>
      <p:sp>
        <p:nvSpPr>
          <p:cNvPr id="2079" name="Google Shape;1471;p125"/>
          <p:cNvSpPr txBox="1"/>
          <p:nvPr>
            <p:ph type="body" idx="1"/>
          </p:nvPr>
        </p:nvSpPr>
        <p:spPr>
          <a:xfrm>
            <a:off x="508025" y="1616290"/>
            <a:ext cx="11046002" cy="3779401"/>
          </a:xfrm>
          <a:prstGeom prst="rect">
            <a:avLst/>
          </a:prstGeom>
        </p:spPr>
        <p:txBody>
          <a:bodyPr/>
          <a:lstStyle/>
          <a:p>
            <a:pPr marL="0"/>
            <a:r>
              <a:t>Data.com Prospector and Data.com Clean</a:t>
            </a:r>
          </a:p>
          <a:p>
            <a:pPr lvl="1" marL="182562" indent="-182562">
              <a:spcBef>
                <a:spcPts val="500"/>
              </a:spcBef>
              <a:buClr>
                <a:srgbClr val="8D837B"/>
              </a:buClr>
              <a:buSzPts val="1800"/>
              <a:buFont typeface="Arial"/>
              <a:defRPr sz="1800">
                <a:solidFill>
                  <a:srgbClr val="8D837B"/>
                </a:solidFill>
              </a:defRPr>
            </a:pPr>
            <a:r>
              <a:t>Can no longer be renewed</a:t>
            </a:r>
          </a:p>
          <a:p>
            <a:pPr lvl="1" marL="182562" indent="-182562">
              <a:spcBef>
                <a:spcPts val="500"/>
              </a:spcBef>
              <a:buClr>
                <a:srgbClr val="8D837B"/>
              </a:buClr>
              <a:buSzPts val="1800"/>
              <a:buFont typeface="Arial"/>
              <a:defRPr sz="1800">
                <a:solidFill>
                  <a:srgbClr val="8D837B"/>
                </a:solidFill>
              </a:defRPr>
            </a:pPr>
            <a:r>
              <a:t>Retiring on July 31, 2020</a:t>
            </a:r>
          </a:p>
          <a:p>
            <a:pPr lvl="1" marL="182562" indent="-182562">
              <a:spcBef>
                <a:spcPts val="500"/>
              </a:spcBef>
              <a:buClr>
                <a:srgbClr val="8D837B"/>
              </a:buClr>
              <a:buSzPts val="1800"/>
              <a:buFont typeface="Arial"/>
              <a:defRPr sz="1800">
                <a:solidFill>
                  <a:srgbClr val="8D837B"/>
                </a:solidFill>
              </a:defRPr>
            </a:pPr>
          </a:p>
          <a:p>
            <a:pPr marL="0"/>
            <a:r>
              <a:t>Data Recovery Services</a:t>
            </a:r>
          </a:p>
          <a:p>
            <a:pPr lvl="1" marL="182562" indent="-182562">
              <a:spcBef>
                <a:spcPts val="500"/>
              </a:spcBef>
              <a:buClr>
                <a:srgbClr val="8D837B"/>
              </a:buClr>
              <a:buSzPts val="1800"/>
              <a:buFont typeface="Arial"/>
              <a:defRPr sz="1800">
                <a:solidFill>
                  <a:srgbClr val="8D837B"/>
                </a:solidFill>
              </a:defRPr>
            </a:pPr>
            <a:r>
              <a:t>Paid add on service</a:t>
            </a:r>
          </a:p>
          <a:p>
            <a:pPr lvl="1" marL="182562" indent="-182562">
              <a:spcBef>
                <a:spcPts val="500"/>
              </a:spcBef>
              <a:buClr>
                <a:srgbClr val="8D837B"/>
              </a:buClr>
              <a:buSzPts val="1800"/>
              <a:buFont typeface="Arial"/>
              <a:defRPr sz="1800">
                <a:solidFill>
                  <a:srgbClr val="8D837B"/>
                </a:solidFill>
              </a:defRPr>
            </a:pPr>
            <a:r>
              <a:t>Last resort to restore/recover org data</a:t>
            </a:r>
          </a:p>
          <a:p>
            <a:pPr lvl="1" marL="182562" indent="-182562">
              <a:spcBef>
                <a:spcPts val="500"/>
              </a:spcBef>
              <a:buClr>
                <a:srgbClr val="8D837B"/>
              </a:buClr>
              <a:buSzPts val="1800"/>
              <a:buFont typeface="Arial"/>
              <a:defRPr sz="1800">
                <a:solidFill>
                  <a:srgbClr val="8D837B"/>
                </a:solidFill>
              </a:defRPr>
            </a:pPr>
            <a:r>
              <a:t>Switch to Data Loader, API exports or AppExchange partner</a:t>
            </a:r>
          </a:p>
          <a:p>
            <a:pPr lvl="1" marL="182562" indent="-182562">
              <a:spcBef>
                <a:spcPts val="500"/>
              </a:spcBef>
              <a:buClr>
                <a:srgbClr val="8D837B"/>
              </a:buClr>
              <a:buSzPts val="1800"/>
              <a:buFont typeface="Arial"/>
              <a:defRPr sz="1800">
                <a:solidFill>
                  <a:srgbClr val="8D837B"/>
                </a:solidFill>
              </a:defRPr>
            </a:pPr>
            <a:r>
              <a:t>Retiring on July 31, 2020</a:t>
            </a:r>
          </a:p>
        </p:txBody>
      </p:sp>
      <p:pic>
        <p:nvPicPr>
          <p:cNvPr id="2080" name="Google Shape;1499;p128" descr="Google Shape;1499;p128"/>
          <p:cNvPicPr>
            <a:picLocks noChangeAspect="1"/>
          </p:cNvPicPr>
          <p:nvPr/>
        </p:nvPicPr>
        <p:blipFill>
          <a:blip r:embed="rId2">
            <a:extLst/>
          </a:blip>
          <a:stretch>
            <a:fillRect/>
          </a:stretch>
        </p:blipFill>
        <p:spPr>
          <a:xfrm>
            <a:off x="8737817" y="3054427"/>
            <a:ext cx="2828771" cy="3604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2" name="Google Shape;1470;p125"/>
          <p:cNvSpPr txBox="1"/>
          <p:nvPr>
            <p:ph type="title"/>
          </p:nvPr>
        </p:nvSpPr>
        <p:spPr>
          <a:xfrm>
            <a:off x="495299" y="144862"/>
            <a:ext cx="11046002" cy="990002"/>
          </a:xfrm>
          <a:prstGeom prst="rect">
            <a:avLst/>
          </a:prstGeom>
        </p:spPr>
        <p:txBody>
          <a:bodyPr/>
          <a:lstStyle/>
          <a:p>
            <a:pPr/>
            <a:r>
              <a:t>Sunsets</a:t>
            </a:r>
          </a:p>
        </p:txBody>
      </p:sp>
      <p:sp>
        <p:nvSpPr>
          <p:cNvPr id="2083" name="Google Shape;1471;p125"/>
          <p:cNvSpPr txBox="1"/>
          <p:nvPr>
            <p:ph type="body" idx="1"/>
          </p:nvPr>
        </p:nvSpPr>
        <p:spPr>
          <a:xfrm>
            <a:off x="508025" y="1616290"/>
            <a:ext cx="11046002" cy="3779401"/>
          </a:xfrm>
          <a:prstGeom prst="rect">
            <a:avLst/>
          </a:prstGeom>
        </p:spPr>
        <p:txBody>
          <a:bodyPr/>
          <a:lstStyle/>
          <a:p>
            <a:pPr marL="0"/>
            <a:r>
              <a:t>Page Layouts</a:t>
            </a:r>
          </a:p>
          <a:p>
            <a:pPr lvl="1" marL="182562" indent="-182562">
              <a:spcBef>
                <a:spcPts val="500"/>
              </a:spcBef>
              <a:buClr>
                <a:srgbClr val="8D837B"/>
              </a:buClr>
              <a:buSzPts val="1800"/>
              <a:buFont typeface="Arial"/>
              <a:defRPr sz="1800">
                <a:solidFill>
                  <a:srgbClr val="8D837B"/>
                </a:solidFill>
              </a:defRPr>
            </a:pPr>
            <a:r>
              <a:t>To be effectively replaced by Dynamic Forms &amp; Dynamic Actions</a:t>
            </a:r>
          </a:p>
          <a:p>
            <a:pPr lvl="1" marL="182562" indent="-182562">
              <a:spcBef>
                <a:spcPts val="500"/>
              </a:spcBef>
              <a:buClr>
                <a:srgbClr val="8D837B"/>
              </a:buClr>
              <a:buSzPts val="1800"/>
              <a:buFont typeface="Arial"/>
              <a:defRPr sz="1800">
                <a:solidFill>
                  <a:srgbClr val="8D837B"/>
                </a:solidFill>
              </a:defRPr>
            </a:pPr>
            <a:r>
              <a:t>In beta, releasing in stages over the next year</a:t>
            </a:r>
          </a:p>
          <a:p>
            <a:pPr lvl="1" marL="182562" indent="-182562">
              <a:spcBef>
                <a:spcPts val="500"/>
              </a:spcBef>
              <a:buClr>
                <a:srgbClr val="8D837B"/>
              </a:buClr>
              <a:buSzPts val="1800"/>
              <a:buFont typeface="Arial"/>
              <a:defRPr sz="1800">
                <a:solidFill>
                  <a:srgbClr val="8D837B"/>
                </a:solidFill>
              </a:defRPr>
            </a:pPr>
            <a:r>
              <a:t>Page Layouts will be around for a while, especially for Classic users</a:t>
            </a:r>
          </a:p>
          <a:p>
            <a:pPr lvl="1" marL="182562" indent="-182562">
              <a:spcBef>
                <a:spcPts val="500"/>
              </a:spcBef>
              <a:buClr>
                <a:srgbClr val="8D837B"/>
              </a:buClr>
              <a:buSzPts val="1800"/>
              <a:buFont typeface="Arial"/>
              <a:defRPr sz="1800">
                <a:solidFill>
                  <a:srgbClr val="8D837B"/>
                </a:solidFill>
              </a:defRPr>
            </a:pPr>
          </a:p>
          <a:p>
            <a:pPr marL="0"/>
            <a:r>
              <a:t>Process Builder</a:t>
            </a:r>
          </a:p>
          <a:p>
            <a:pPr lvl="1" marL="182562" indent="-182562">
              <a:spcBef>
                <a:spcPts val="500"/>
              </a:spcBef>
              <a:buClr>
                <a:srgbClr val="8D837B"/>
              </a:buClr>
              <a:buSzPts val="1800"/>
              <a:buFont typeface="Arial"/>
              <a:defRPr sz="1800">
                <a:solidFill>
                  <a:srgbClr val="8D837B"/>
                </a:solidFill>
              </a:defRPr>
            </a:pPr>
            <a:r>
              <a:t>To be effectively replaced by Flows</a:t>
            </a:r>
          </a:p>
          <a:p>
            <a:pPr lvl="1" marL="182562" indent="-182562">
              <a:spcBef>
                <a:spcPts val="500"/>
              </a:spcBef>
              <a:buClr>
                <a:srgbClr val="8D837B"/>
              </a:buClr>
              <a:buSzPts val="1800"/>
              <a:buFont typeface="Arial"/>
              <a:defRPr sz="1800">
                <a:solidFill>
                  <a:srgbClr val="8D837B"/>
                </a:solidFill>
              </a:defRPr>
            </a:pPr>
            <a:r>
              <a:t>Process Builder functionality continues to move into Flows</a:t>
            </a:r>
          </a:p>
          <a:p>
            <a:pPr lvl="1" marL="182562" indent="-182562">
              <a:spcBef>
                <a:spcPts val="500"/>
              </a:spcBef>
              <a:buClr>
                <a:srgbClr val="8D837B"/>
              </a:buClr>
              <a:buSzPts val="1800"/>
              <a:buFont typeface="Arial"/>
              <a:defRPr sz="1800">
                <a:solidFill>
                  <a:srgbClr val="8D837B"/>
                </a:solidFill>
              </a:defRPr>
            </a:pPr>
            <a:r>
              <a:t>Platform builders really need to start learning Flows</a:t>
            </a:r>
          </a:p>
        </p:txBody>
      </p:sp>
      <p:pic>
        <p:nvPicPr>
          <p:cNvPr id="2084" name="Google Shape;1499;p128" descr="Google Shape;1499;p128"/>
          <p:cNvPicPr>
            <a:picLocks noChangeAspect="1"/>
          </p:cNvPicPr>
          <p:nvPr/>
        </p:nvPicPr>
        <p:blipFill>
          <a:blip r:embed="rId2">
            <a:extLst/>
          </a:blip>
          <a:stretch>
            <a:fillRect/>
          </a:stretch>
        </p:blipFill>
        <p:spPr>
          <a:xfrm>
            <a:off x="8737817" y="3054427"/>
            <a:ext cx="2828771" cy="3604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6" name="Google Shape;1470;p125"/>
          <p:cNvSpPr txBox="1"/>
          <p:nvPr>
            <p:ph type="title"/>
          </p:nvPr>
        </p:nvSpPr>
        <p:spPr>
          <a:xfrm>
            <a:off x="495299" y="144862"/>
            <a:ext cx="11046002" cy="990002"/>
          </a:xfrm>
          <a:prstGeom prst="rect">
            <a:avLst/>
          </a:prstGeom>
        </p:spPr>
        <p:txBody>
          <a:bodyPr/>
          <a:lstStyle/>
          <a:p>
            <a:pPr/>
            <a:r>
              <a:t>Lightning</a:t>
            </a:r>
          </a:p>
        </p:txBody>
      </p:sp>
      <p:sp>
        <p:nvSpPr>
          <p:cNvPr id="2087" name="Google Shape;1471;p125"/>
          <p:cNvSpPr txBox="1"/>
          <p:nvPr>
            <p:ph type="body" idx="1"/>
          </p:nvPr>
        </p:nvSpPr>
        <p:spPr>
          <a:xfrm>
            <a:off x="508025" y="1616290"/>
            <a:ext cx="11046002" cy="3779401"/>
          </a:xfrm>
          <a:prstGeom prst="rect">
            <a:avLst/>
          </a:prstGeom>
        </p:spPr>
        <p:txBody>
          <a:bodyPr/>
          <a:lstStyle/>
          <a:p>
            <a:pPr marL="0" defTabSz="859536">
              <a:spcBef>
                <a:spcPts val="1000"/>
              </a:spcBef>
              <a:defRPr sz="1879"/>
            </a:pPr>
            <a:r>
              <a:t>Path Guidance for Success in Kanban View (Demo-Opportunities)</a:t>
            </a:r>
          </a:p>
          <a:p>
            <a:pPr lvl="1" marL="171608" indent="-171608" defTabSz="859536">
              <a:spcBef>
                <a:spcPts val="400"/>
              </a:spcBef>
              <a:buClr>
                <a:srgbClr val="8D837B"/>
              </a:buClr>
              <a:buSzPts val="1600"/>
              <a:buFont typeface="Arial"/>
              <a:defRPr sz="1692">
                <a:solidFill>
                  <a:srgbClr val="8D837B"/>
                </a:solidFill>
              </a:defRPr>
            </a:pPr>
            <a:r>
              <a:t>Path guidance and key fields are available in the kanban view</a:t>
            </a:r>
          </a:p>
          <a:p>
            <a:pPr lvl="1" marL="171608" indent="-171608" defTabSz="859536">
              <a:spcBef>
                <a:spcPts val="400"/>
              </a:spcBef>
              <a:buClr>
                <a:srgbClr val="8D837B"/>
              </a:buClr>
              <a:buSzPts val="1600"/>
              <a:buFont typeface="Arial"/>
              <a:defRPr sz="1692">
                <a:solidFill>
                  <a:srgbClr val="8D837B"/>
                </a:solidFill>
              </a:defRPr>
            </a:pPr>
            <a:r>
              <a:t>New ‘Show more details’ button next to pie chart</a:t>
            </a:r>
          </a:p>
          <a:p>
            <a:pPr lvl="1" marL="171608" indent="-171608" defTabSz="859536">
              <a:spcBef>
                <a:spcPts val="400"/>
              </a:spcBef>
              <a:buClr>
                <a:srgbClr val="8D837B"/>
              </a:buClr>
              <a:buSzPts val="1600"/>
              <a:buFont typeface="Arial"/>
              <a:defRPr sz="1692">
                <a:solidFill>
                  <a:srgbClr val="8D837B"/>
                </a:solidFill>
              </a:defRPr>
            </a:pPr>
          </a:p>
          <a:p>
            <a:pPr marL="0" defTabSz="859536">
              <a:spcBef>
                <a:spcPts val="1000"/>
              </a:spcBef>
              <a:defRPr sz="1879"/>
            </a:pPr>
            <a:r>
              <a:t>Kanban Confetti (Demo)</a:t>
            </a:r>
          </a:p>
          <a:p>
            <a:pPr lvl="1" marL="171608" indent="-171608" defTabSz="859536">
              <a:spcBef>
                <a:spcPts val="400"/>
              </a:spcBef>
              <a:buClr>
                <a:srgbClr val="8D837B"/>
              </a:buClr>
              <a:buSzPts val="1600"/>
              <a:buFont typeface="Arial"/>
              <a:defRPr sz="1692">
                <a:solidFill>
                  <a:srgbClr val="8D837B"/>
                </a:solidFill>
              </a:defRPr>
            </a:pPr>
            <a:r>
              <a:t>Why not?</a:t>
            </a:r>
          </a:p>
          <a:p>
            <a:pPr lvl="1" marL="171608" indent="-171608" defTabSz="859536">
              <a:spcBef>
                <a:spcPts val="400"/>
              </a:spcBef>
              <a:buClr>
                <a:srgbClr val="8D837B"/>
              </a:buClr>
              <a:buSzPts val="1600"/>
              <a:buFont typeface="Arial"/>
              <a:defRPr sz="1692">
                <a:solidFill>
                  <a:srgbClr val="8D837B"/>
                </a:solidFill>
              </a:defRPr>
            </a:pPr>
            <a:r>
              <a:t>You can confetti in more than just the last stage</a:t>
            </a:r>
          </a:p>
          <a:p>
            <a:pPr lvl="1" marL="171608" indent="-171608" defTabSz="859536">
              <a:spcBef>
                <a:spcPts val="400"/>
              </a:spcBef>
              <a:buClr>
                <a:srgbClr val="8D837B"/>
              </a:buClr>
              <a:buSzPts val="1600"/>
              <a:buFont typeface="Arial"/>
              <a:defRPr sz="1692">
                <a:solidFill>
                  <a:srgbClr val="8D837B"/>
                </a:solidFill>
              </a:defRPr>
            </a:pPr>
          </a:p>
          <a:p>
            <a:pPr marL="0" defTabSz="859536">
              <a:spcBef>
                <a:spcPts val="1000"/>
              </a:spcBef>
              <a:defRPr sz="1879"/>
            </a:pPr>
            <a:r>
              <a:t>Split View (Demo)</a:t>
            </a:r>
          </a:p>
          <a:p>
            <a:pPr lvl="1" marL="171608" indent="-171608" defTabSz="859536">
              <a:spcBef>
                <a:spcPts val="400"/>
              </a:spcBef>
              <a:buClr>
                <a:srgbClr val="8D837B"/>
              </a:buClr>
              <a:buSzPts val="1600"/>
              <a:buFont typeface="Arial"/>
              <a:defRPr sz="1692">
                <a:solidFill>
                  <a:srgbClr val="8D837B"/>
                </a:solidFill>
              </a:defRPr>
            </a:pPr>
            <a:r>
              <a:t>Now available outside the console</a:t>
            </a:r>
          </a:p>
          <a:p>
            <a:pPr lvl="1" marL="171608" indent="-171608" defTabSz="859536">
              <a:spcBef>
                <a:spcPts val="400"/>
              </a:spcBef>
              <a:buClr>
                <a:srgbClr val="8D837B"/>
              </a:buClr>
              <a:buSzPts val="1600"/>
              <a:buFont typeface="Arial"/>
              <a:defRPr sz="1692">
                <a:solidFill>
                  <a:srgbClr val="8D837B"/>
                </a:solidFill>
              </a:defRPr>
            </a:pPr>
            <a:r>
              <a:t>Only available for objects that are on the nav bar</a:t>
            </a:r>
          </a:p>
        </p:txBody>
      </p:sp>
      <p:pic>
        <p:nvPicPr>
          <p:cNvPr id="2088" name="rn_split_view_opened_record.jpg" descr="rn_split_view_opened_record.jpg"/>
          <p:cNvPicPr>
            <a:picLocks noChangeAspect="1"/>
          </p:cNvPicPr>
          <p:nvPr/>
        </p:nvPicPr>
        <p:blipFill>
          <a:blip r:embed="rId2">
            <a:extLst/>
          </a:blip>
          <a:stretch>
            <a:fillRect/>
          </a:stretch>
        </p:blipFill>
        <p:spPr>
          <a:xfrm>
            <a:off x="5605088" y="3008972"/>
            <a:ext cx="6258851" cy="26422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