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diagrams/colors2.xml" ContentType="application/vnd.openxmlformats-officedocument.drawingml.diagramColors+xml"/>
  <Default Extension="bin" ContentType="application/vnd.openxmlformats-officedocument.presentationml.printerSettings"/>
  <Override PartName="/ppt/notesSlides/notesSlide30.xml" ContentType="application/vnd.openxmlformats-officedocument.presentationml.notesSlide+xml"/>
  <Override PartName="/customXml/itemProps1.xml" ContentType="application/vnd.openxmlformats-officedocument.customXmlProperties+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Default Extension="wmf" ContentType="image/x-wmf"/>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commentAuthors.xml" ContentType="application/vnd.openxmlformats-officedocument.presentationml.commentAuthors+xml"/>
  <Override PartName="/ppt/diagrams/colors6.xml" ContentType="application/vnd.openxmlformats-officedocument.drawingml.diagramColors+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theme/theme1.xml" ContentType="application/vnd.openxmlformats-officedocument.theme+xml"/>
  <Default Extension="svg" ContentType="image/svg+xml"/>
  <Override PartName="/ppt/diagrams/drawing3.xml" ContentType="application/vnd.ms-office.drawingml.diagramDrawing+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quickStyle1.xml" ContentType="application/vnd.openxmlformats-officedocument.drawingml.diagramStyl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Default Extension="tiff" ContentType="image/tiff"/>
  <Override PartName="/ppt/notesSlides/notesSlide8.xml" ContentType="application/vnd.openxmlformats-officedocument.presentationml.notesSlide+xml"/>
  <Override PartName="/ppt/embeddings/oleObject2.bin" ContentType="application/vnd.openxmlformats-officedocument.oleObject"/>
  <Override PartName="/ppt/slideLayouts/slideLayout14.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quickStyle5.xml" ContentType="application/vnd.openxmlformats-officedocument.drawingml.diagramStyl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15.xml" ContentType="application/vnd.openxmlformats-officedocument.presentationml.slide+xml"/>
  <Override PartName="/ppt/diagrams/colors3.xml" ContentType="application/vnd.openxmlformats-officedocument.drawingml.diagramColors+xml"/>
  <Override PartName="/ppt/notesSlides/notesSlide31.xml" ContentType="application/vnd.openxmlformats-officedocument.presentationml.notesSlide+xml"/>
  <Override PartName="/ppt/slides/slide20.xml" ContentType="application/vnd.openxmlformats-officedocument.presentationml.slide+xml"/>
  <Override PartName="/customXml/itemProps2.xml" ContentType="application/vnd.openxmlformats-officedocument.customXmlProperties+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diagrams/drawing4.xml" ContentType="application/vnd.ms-office.drawingml.diagramDrawing+xml"/>
  <Override PartName="/ppt/slideLayouts/slideLayout11.xml" ContentType="application/vnd.openxmlformats-officedocument.presentationml.slideLayout+xml"/>
  <Override PartName="/ppt/diagrams/layout2.xml" ContentType="application/vnd.openxmlformats-officedocument.drawingml.diagram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diagrams/data3.xml" ContentType="application/vnd.openxmlformats-officedocument.drawingml.diagramData+xml"/>
  <Override PartName="/ppt/diagrams/quickStyle2.xml" ContentType="application/vnd.openxmlformats-officedocument.drawingml.diagramStyle+xml"/>
  <Default Extension="jpeg" ContentType="image/jpeg"/>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diagrams/layout6.xml" ContentType="application/vnd.openxmlformats-officedocument.drawingml.diagramLayout+xml"/>
  <Override PartName="/ppt/notesSlides/notesSlide11.xml" ContentType="application/vnd.openxmlformats-officedocument.presentationml.notesSlide+xml"/>
  <Override PartName="/ppt/diagrams/quickStyle6.xml" ContentType="application/vnd.openxmlformats-officedocument.drawingml.diagramStyle+xml"/>
  <Override PartName="/ppt/notesSlides/notesSlide27.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diagrams/colors4.xml" ContentType="application/vnd.openxmlformats-officedocument.drawingml.diagramColors+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customXml/itemProps3.xml" ContentType="application/vnd.openxmlformats-officedocument.customXmlProperties+xml"/>
  <Override PartName="/ppt/slideLayouts/slideLayout19.xml" ContentType="application/vnd.openxmlformats-officedocument.presentationml.slideLayout+xml"/>
  <Override PartName="/ppt/diagrams/drawing1.xml" ContentType="application/vnd.ms-office.drawingml.diagramDrawing+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theme/theme3.xml" ContentType="application/vnd.openxmlformats-officedocument.theme+xml"/>
  <Override PartName="/ppt/diagrams/drawing5.xml" ContentType="application/vnd.ms-office.drawingml.diagramDrawing+xml"/>
  <Override PartName="/ppt/slideLayouts/slideLayout12.xml" ContentType="application/vnd.openxmlformats-officedocument.presentationml.slideLayout+xml"/>
  <Override PartName="/ppt/diagrams/layout3.xml" ContentType="application/vnd.openxmlformats-officedocument.drawingml.diagramLayout+xml"/>
  <Override PartName="/ppt/notesSlides/notesSlide19.xml" ContentType="application/vnd.openxmlformats-officedocument.presentationml.notesSlide+xml"/>
  <Override PartName="/ppt/diagrams/data4.xml" ContentType="application/vnd.openxmlformats-officedocument.drawingml.diagramData+xml"/>
  <Override PartName="/ppt/diagrams/quickStyle3.xml" ContentType="application/vnd.openxmlformats-officedocument.drawingml.diagramStyl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diagrams/colors1.xml" ContentType="application/vnd.openxmlformats-officedocument.drawingml.diagramColors+xml"/>
  <Override PartName="/ppt/tableStyles.xml" ContentType="application/vnd.openxmlformats-officedocument.presentationml.tableStyles+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docProps/app.xml" ContentType="application/vnd.openxmlformats-officedocument.extended-properties+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presentation.xml" ContentType="application/vnd.openxmlformats-officedocument.presentationml.presentation.main+xml"/>
  <Override PartName="/ppt/diagrams/colors5.xml" ContentType="application/vnd.openxmlformats-officedocument.drawingml.diagramColors+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diagrams/drawing2.xml" ContentType="application/vnd.ms-office.drawingml.diagramDrawing+xml"/>
  <Override PartName="/ppt/notesSlides/notesSlide16.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embeddings/oleObject1.bin" ContentType="application/vnd.openxmlformats-officedocument.oleObject"/>
  <Override PartName="/ppt/diagrams/drawing6.xml" ContentType="application/vnd.ms-office.drawingml.diagramDrawing+xml"/>
  <Override PartName="/ppt/slideLayouts/slideLayout13.xml" ContentType="application/vnd.openxmlformats-officedocument.presentationml.slideLayout+xml"/>
  <Override PartName="/ppt/diagrams/layout4.xml" ContentType="application/vnd.openxmlformats-officedocument.drawingml.diagramLayout+xml"/>
  <Override PartName="/docProps/custom.xml" ContentType="application/vnd.openxmlformats-officedocument.custom-properties+xml"/>
  <Override PartName="/ppt/diagrams/data5.xml" ContentType="application/vnd.openxmlformats-officedocument.drawingml.diagramData+xml"/>
  <Override PartName="/ppt/diagrams/quickStyle4.xml" ContentType="application/vnd.openxmlformats-officedocument.drawingml.diagramStyl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howSpecialPlsOnTitleSld="0" saveSubsetFonts="1" autoCompressPictures="0">
  <p:sldMasterIdLst>
    <p:sldMasterId id="2147483648" r:id="rId4"/>
  </p:sldMasterIdLst>
  <p:notesMasterIdLst>
    <p:notesMasterId r:id="rId38"/>
  </p:notesMasterIdLst>
  <p:handoutMasterIdLst>
    <p:handoutMasterId r:id="rId39"/>
  </p:handoutMasterIdLst>
  <p:sldIdLst>
    <p:sldId id="1400" r:id="rId5"/>
    <p:sldId id="1473" r:id="rId6"/>
    <p:sldId id="1474" r:id="rId7"/>
    <p:sldId id="1457" r:id="rId8"/>
    <p:sldId id="256" r:id="rId9"/>
    <p:sldId id="257" r:id="rId10"/>
    <p:sldId id="258" r:id="rId11"/>
    <p:sldId id="1478" r:id="rId12"/>
    <p:sldId id="1479" r:id="rId13"/>
    <p:sldId id="1480" r:id="rId14"/>
    <p:sldId id="1481" r:id="rId15"/>
    <p:sldId id="418" r:id="rId16"/>
    <p:sldId id="1482" r:id="rId17"/>
    <p:sldId id="303" r:id="rId18"/>
    <p:sldId id="297" r:id="rId19"/>
    <p:sldId id="289" r:id="rId20"/>
    <p:sldId id="275" r:id="rId21"/>
    <p:sldId id="1484" r:id="rId22"/>
    <p:sldId id="1439" r:id="rId23"/>
    <p:sldId id="1428" r:id="rId24"/>
    <p:sldId id="1483" r:id="rId25"/>
    <p:sldId id="1485" r:id="rId26"/>
    <p:sldId id="1416" r:id="rId27"/>
    <p:sldId id="259" r:id="rId28"/>
    <p:sldId id="261" r:id="rId29"/>
    <p:sldId id="265" r:id="rId30"/>
    <p:sldId id="260" r:id="rId31"/>
    <p:sldId id="1450" r:id="rId32"/>
    <p:sldId id="1403" r:id="rId33"/>
    <p:sldId id="1405" r:id="rId34"/>
    <p:sldId id="1469" r:id="rId35"/>
    <p:sldId id="1409" r:id="rId36"/>
    <p:sldId id="2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Fabienne Otruba-Fhal" initials="FO" lastIdx="12" clrIdx="0">
    <p:extLst>
      <p:ext uri="{19B8F6BF-5375-455C-9EA6-DF929625EA0E}">
        <p15:presenceInfo xmlns:p15="http://schemas.microsoft.com/office/powerpoint/2012/main" xmlns:p="http://schemas.openxmlformats.org/presentationml/2006/main" xmlns:r="http://schemas.openxmlformats.org/officeDocument/2006/relationships" xmlns:a="http://schemas.openxmlformats.org/drawingml/2006/main" xmlns="" userId="S-1-5-21-2152354580-2055429244-815413767-1010" providerId="AD"/>
      </p:ext>
    </p:extLst>
  </p:cmAuthor>
  <p:cmAuthor id="2" name="Fabienne Otruba-Fhal" initials="FO [2]" lastIdx="4" clrIdx="1">
    <p:extLst>
      <p:ext uri="{19B8F6BF-5375-455C-9EA6-DF929625EA0E}">
        <p15:presenceInfo xmlns:p15="http://schemas.microsoft.com/office/powerpoint/2012/main" xmlns:p="http://schemas.openxmlformats.org/presentationml/2006/main" xmlns:r="http://schemas.openxmlformats.org/officeDocument/2006/relationships" xmlns:a="http://schemas.openxmlformats.org/drawingml/2006/main" xmlns="" userId="S::fabienne@cloud4good.com::861c995b-8f4b-465f-8cf1-1b11417f3963" providerId="AD"/>
      </p:ext>
    </p:extLst>
  </p:cmAuthor>
  <p:cmAuthor id="3" name="Jenn Tate" initials="JT" lastIdx="2" clrIdx="2">
    <p:extLst>
      <p:ext uri="{19B8F6BF-5375-455C-9EA6-DF929625EA0E}">
        <p15:presenceInfo xmlns:p15="http://schemas.microsoft.com/office/powerpoint/2012/main" xmlns:p="http://schemas.openxmlformats.org/presentationml/2006/main" xmlns:r="http://schemas.openxmlformats.org/officeDocument/2006/relationships" xmlns:a="http://schemas.openxmlformats.org/drawingml/2006/main" xmlns="" userId="S::jennifer.tate@cloud4good.com::44cebb41-c86a-4fe6-b930-a74149195c32" providerId="AD"/>
      </p:ext>
    </p:extLst>
  </p:cmAuthor>
  <p:cmAuthor id="4" name="Tara Guastella" initials="TG" lastIdx="1" clrIdx="3">
    <p:extLst>
      <p:ext uri="{19B8F6BF-5375-455C-9EA6-DF929625EA0E}">
        <p15:presenceInfo xmlns:p15="http://schemas.microsoft.com/office/powerpoint/2012/main" xmlns:p="http://schemas.openxmlformats.org/presentationml/2006/main" xmlns:r="http://schemas.openxmlformats.org/officeDocument/2006/relationships" xmlns:a="http://schemas.openxmlformats.org/drawingml/2006/main" xmlns="" userId="S::tara@cloud4good.com::a2209de0-29bd-4c70-9781-e3769c5a1727" providerId="AD"/>
      </p:ext>
    </p:extLst>
  </p:cmAutho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0080BB"/>
    <a:srgbClr val="326596"/>
    <a:srgbClr val="E3E8EF"/>
    <a:srgbClr val="316697"/>
    <a:srgbClr val="215780"/>
    <a:srgbClr val="BDBFBF"/>
    <a:srgbClr val="264B6E"/>
    <a:srgbClr val="47A141"/>
    <a:srgbClr val="4D4D4E"/>
    <a:srgbClr val="24537A"/>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p:cViewPr>
        <p:scale>
          <a:sx n="1" d="2"/>
          <a:sy n="1" d="2"/>
        </p:scale>
        <p:origin x="-2896" y="-2144"/>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923EB0-D601-4118-8AF3-086A6495A137}"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3E1AB298-9A18-4858-A523-79470DA15DC4}">
      <dgm:prSet custT="1"/>
      <dgm:spPr>
        <a:solidFill>
          <a:schemeClr val="bg1"/>
        </a:solidFill>
        <a:ln w="38100">
          <a:solidFill>
            <a:srgbClr val="0080BB"/>
          </a:solidFill>
        </a:ln>
      </dgm:spPr>
      <dgm:t>
        <a:bodyPr/>
        <a:lstStyle/>
        <a:p>
          <a:r>
            <a:rPr lang="en-US" sz="2000">
              <a:solidFill>
                <a:schemeClr val="tx1"/>
              </a:solidFill>
              <a:latin typeface="+mj-lt"/>
            </a:rPr>
            <a:t>Standard Salesforce Reports &amp; Dashboards</a:t>
          </a:r>
        </a:p>
      </dgm:t>
    </dgm:pt>
    <dgm:pt modelId="{8759685B-B2B0-46A1-8165-4F079BDFB852}" type="parTrans" cxnId="{41B69FAD-10A7-490D-B530-7A9907AD7F2C}">
      <dgm:prSet/>
      <dgm:spPr/>
      <dgm:t>
        <a:bodyPr/>
        <a:lstStyle/>
        <a:p>
          <a:endParaRPr lang="en-US" sz="2000">
            <a:latin typeface="+mj-lt"/>
          </a:endParaRPr>
        </a:p>
      </dgm:t>
    </dgm:pt>
    <dgm:pt modelId="{0C2A39AF-5553-4B52-847C-9112D897DE68}" type="sibTrans" cxnId="{41B69FAD-10A7-490D-B530-7A9907AD7F2C}">
      <dgm:prSet custT="1"/>
      <dgm:spPr/>
      <dgm:t>
        <a:bodyPr/>
        <a:lstStyle/>
        <a:p>
          <a:endParaRPr lang="en-US" sz="2000">
            <a:latin typeface="+mj-lt"/>
          </a:endParaRPr>
        </a:p>
      </dgm:t>
    </dgm:pt>
    <dgm:pt modelId="{CD568EC0-E1B3-422B-A1E2-30B531F6FD6E}">
      <dgm:prSet custT="1"/>
      <dgm:spPr>
        <a:solidFill>
          <a:schemeClr val="bg1"/>
        </a:solidFill>
        <a:ln w="38100">
          <a:solidFill>
            <a:srgbClr val="0080BB"/>
          </a:solidFill>
        </a:ln>
      </dgm:spPr>
      <dgm:t>
        <a:bodyPr/>
        <a:lstStyle/>
        <a:p>
          <a:r>
            <a:rPr lang="en-US" sz="2000">
              <a:solidFill>
                <a:schemeClr val="tx1"/>
              </a:solidFill>
              <a:latin typeface="+mj-lt"/>
            </a:rPr>
            <a:t>Analytics Cloud</a:t>
          </a:r>
        </a:p>
      </dgm:t>
    </dgm:pt>
    <dgm:pt modelId="{BCD0CD8B-0FA8-480F-BD23-0735AEC8E2AA}" type="parTrans" cxnId="{FFBE6870-CFB7-4BA2-9855-E4614ADA19B7}">
      <dgm:prSet/>
      <dgm:spPr/>
      <dgm:t>
        <a:bodyPr/>
        <a:lstStyle/>
        <a:p>
          <a:endParaRPr lang="en-US" sz="2000">
            <a:latin typeface="+mj-lt"/>
          </a:endParaRPr>
        </a:p>
      </dgm:t>
    </dgm:pt>
    <dgm:pt modelId="{23AB3604-085C-4483-9CEE-93710D408115}" type="sibTrans" cxnId="{FFBE6870-CFB7-4BA2-9855-E4614ADA19B7}">
      <dgm:prSet custT="1"/>
      <dgm:spPr/>
      <dgm:t>
        <a:bodyPr/>
        <a:lstStyle/>
        <a:p>
          <a:endParaRPr lang="en-US" sz="2000">
            <a:latin typeface="+mj-lt"/>
          </a:endParaRPr>
        </a:p>
      </dgm:t>
    </dgm:pt>
    <dgm:pt modelId="{6025FA82-659A-4534-9968-B9C5ABA0308E}">
      <dgm:prSet custT="1"/>
      <dgm:spPr>
        <a:solidFill>
          <a:schemeClr val="bg1"/>
        </a:solidFill>
        <a:ln w="38100">
          <a:solidFill>
            <a:srgbClr val="0080BB"/>
          </a:solidFill>
        </a:ln>
      </dgm:spPr>
      <dgm:t>
        <a:bodyPr/>
        <a:lstStyle/>
        <a:p>
          <a:r>
            <a:rPr lang="en-US" sz="2000">
              <a:solidFill>
                <a:schemeClr val="tx1"/>
              </a:solidFill>
              <a:latin typeface="+mj-lt"/>
            </a:rPr>
            <a:t>Einstein Discovery</a:t>
          </a:r>
        </a:p>
      </dgm:t>
    </dgm:pt>
    <dgm:pt modelId="{DF2F34B9-6070-49F6-B11A-6F776006AFE5}" type="parTrans" cxnId="{221219CB-5C4A-4D15-883C-2C073E5B55A2}">
      <dgm:prSet/>
      <dgm:spPr/>
      <dgm:t>
        <a:bodyPr/>
        <a:lstStyle/>
        <a:p>
          <a:endParaRPr lang="en-US" sz="2000">
            <a:latin typeface="+mj-lt"/>
          </a:endParaRPr>
        </a:p>
      </dgm:t>
    </dgm:pt>
    <dgm:pt modelId="{64366473-97E0-4098-A149-0AD8449F251C}" type="sibTrans" cxnId="{221219CB-5C4A-4D15-883C-2C073E5B55A2}">
      <dgm:prSet custT="1"/>
      <dgm:spPr/>
      <dgm:t>
        <a:bodyPr/>
        <a:lstStyle/>
        <a:p>
          <a:endParaRPr lang="en-US" sz="2000">
            <a:latin typeface="+mj-lt"/>
          </a:endParaRPr>
        </a:p>
      </dgm:t>
    </dgm:pt>
    <dgm:pt modelId="{E2E17B1F-887B-43D4-96D8-BE08F027E1B7}">
      <dgm:prSet custT="1"/>
      <dgm:spPr>
        <a:solidFill>
          <a:schemeClr val="bg1"/>
        </a:solidFill>
        <a:ln w="38100">
          <a:solidFill>
            <a:srgbClr val="0080BB"/>
          </a:solidFill>
        </a:ln>
      </dgm:spPr>
      <dgm:t>
        <a:bodyPr/>
        <a:lstStyle/>
        <a:p>
          <a:r>
            <a:rPr lang="en-US" sz="2000">
              <a:solidFill>
                <a:schemeClr val="tx1"/>
              </a:solidFill>
              <a:latin typeface="+mj-lt"/>
            </a:rPr>
            <a:t>Einstein Voice &amp; Bots</a:t>
          </a:r>
        </a:p>
      </dgm:t>
    </dgm:pt>
    <dgm:pt modelId="{9B01695E-482A-4A1D-9A86-A5005EC0E231}" type="parTrans" cxnId="{794382AF-1604-4940-B6EA-25A6B4432EE4}">
      <dgm:prSet/>
      <dgm:spPr/>
      <dgm:t>
        <a:bodyPr/>
        <a:lstStyle/>
        <a:p>
          <a:endParaRPr lang="en-US" sz="2000">
            <a:latin typeface="+mj-lt"/>
          </a:endParaRPr>
        </a:p>
      </dgm:t>
    </dgm:pt>
    <dgm:pt modelId="{0A491D4B-F353-4B7A-A5AD-EB03C5D52C42}" type="sibTrans" cxnId="{794382AF-1604-4940-B6EA-25A6B4432EE4}">
      <dgm:prSet custT="1"/>
      <dgm:spPr/>
      <dgm:t>
        <a:bodyPr/>
        <a:lstStyle/>
        <a:p>
          <a:endParaRPr lang="en-US" sz="2000">
            <a:latin typeface="+mj-lt"/>
          </a:endParaRPr>
        </a:p>
      </dgm:t>
    </dgm:pt>
    <dgm:pt modelId="{CE16DDD5-BBD3-422A-BD66-F2FC48321000}">
      <dgm:prSet custT="1"/>
      <dgm:spPr>
        <a:solidFill>
          <a:schemeClr val="bg1"/>
        </a:solidFill>
        <a:ln w="38100">
          <a:solidFill>
            <a:srgbClr val="0080BB"/>
          </a:solidFill>
        </a:ln>
      </dgm:spPr>
      <dgm:t>
        <a:bodyPr/>
        <a:lstStyle/>
        <a:p>
          <a:r>
            <a:rPr lang="en-US" sz="2000">
              <a:solidFill>
                <a:schemeClr val="tx1"/>
              </a:solidFill>
              <a:latin typeface="+mj-lt"/>
            </a:rPr>
            <a:t>Einstein Platform</a:t>
          </a:r>
        </a:p>
      </dgm:t>
    </dgm:pt>
    <dgm:pt modelId="{7DEDABA9-7651-472E-A4C7-EB49328DDEBF}" type="parTrans" cxnId="{6FC902D5-F56E-48E9-9EF8-CCC13E1BA0C9}">
      <dgm:prSet/>
      <dgm:spPr/>
      <dgm:t>
        <a:bodyPr/>
        <a:lstStyle/>
        <a:p>
          <a:endParaRPr lang="en-US" sz="2000">
            <a:latin typeface="+mj-lt"/>
          </a:endParaRPr>
        </a:p>
      </dgm:t>
    </dgm:pt>
    <dgm:pt modelId="{5F2AB79A-F1A1-4D1D-B92B-7E85E73906DE}" type="sibTrans" cxnId="{6FC902D5-F56E-48E9-9EF8-CCC13E1BA0C9}">
      <dgm:prSet custT="1"/>
      <dgm:spPr/>
      <dgm:t>
        <a:bodyPr/>
        <a:lstStyle/>
        <a:p>
          <a:endParaRPr lang="en-US" sz="2000">
            <a:latin typeface="+mj-lt"/>
          </a:endParaRPr>
        </a:p>
      </dgm:t>
    </dgm:pt>
    <dgm:pt modelId="{2818B920-6F15-43DA-93DA-0A79AF91C98A}">
      <dgm:prSet custT="1"/>
      <dgm:spPr>
        <a:solidFill>
          <a:schemeClr val="bg1"/>
        </a:solidFill>
        <a:ln w="38100">
          <a:solidFill>
            <a:srgbClr val="0080BB"/>
          </a:solidFill>
        </a:ln>
      </dgm:spPr>
      <dgm:t>
        <a:bodyPr/>
        <a:lstStyle/>
        <a:p>
          <a:r>
            <a:rPr lang="en-US" sz="2000">
              <a:solidFill>
                <a:schemeClr val="tx1"/>
              </a:solidFill>
              <a:latin typeface="+mj-lt"/>
            </a:rPr>
            <a:t>Einstein AI</a:t>
          </a:r>
        </a:p>
      </dgm:t>
    </dgm:pt>
    <dgm:pt modelId="{B7805E31-E7DC-4802-9F6B-B19ABB57EAA1}" type="parTrans" cxnId="{A2AAAB35-5843-4253-8378-2D7BD8946AB5}">
      <dgm:prSet/>
      <dgm:spPr/>
      <dgm:t>
        <a:bodyPr/>
        <a:lstStyle/>
        <a:p>
          <a:endParaRPr lang="en-US" sz="2000">
            <a:latin typeface="+mj-lt"/>
          </a:endParaRPr>
        </a:p>
      </dgm:t>
    </dgm:pt>
    <dgm:pt modelId="{AB9489B3-3B92-42CC-AF24-B09D6DC81EF7}" type="sibTrans" cxnId="{A2AAAB35-5843-4253-8378-2D7BD8946AB5}">
      <dgm:prSet/>
      <dgm:spPr/>
      <dgm:t>
        <a:bodyPr/>
        <a:lstStyle/>
        <a:p>
          <a:endParaRPr lang="en-US" sz="2000">
            <a:latin typeface="+mj-lt"/>
          </a:endParaRPr>
        </a:p>
      </dgm:t>
    </dgm:pt>
    <dgm:pt modelId="{6ACF533B-D609-4710-AAAA-85FC792B1287}" type="pres">
      <dgm:prSet presAssocID="{3C923EB0-D601-4118-8AF3-086A6495A137}" presName="Name0" presStyleCnt="0">
        <dgm:presLayoutVars>
          <dgm:dir/>
          <dgm:resizeHandles val="exact"/>
        </dgm:presLayoutVars>
      </dgm:prSet>
      <dgm:spPr/>
      <dgm:t>
        <a:bodyPr/>
        <a:lstStyle/>
        <a:p>
          <a:endParaRPr lang="en-US"/>
        </a:p>
      </dgm:t>
    </dgm:pt>
    <dgm:pt modelId="{A1265A68-26FE-4F2F-A5EE-24D2981AD9AA}" type="pres">
      <dgm:prSet presAssocID="{3E1AB298-9A18-4858-A523-79470DA15DC4}" presName="Name5" presStyleLbl="vennNode1" presStyleIdx="0" presStyleCnt="6">
        <dgm:presLayoutVars>
          <dgm:bulletEnabled val="1"/>
        </dgm:presLayoutVars>
      </dgm:prSet>
      <dgm:spPr/>
      <dgm:t>
        <a:bodyPr/>
        <a:lstStyle/>
        <a:p>
          <a:endParaRPr lang="en-US"/>
        </a:p>
      </dgm:t>
    </dgm:pt>
    <dgm:pt modelId="{CA7A0721-71DA-4173-AC29-B4A8D2BC18C7}" type="pres">
      <dgm:prSet presAssocID="{0C2A39AF-5553-4B52-847C-9112D897DE68}" presName="space" presStyleCnt="0"/>
      <dgm:spPr/>
    </dgm:pt>
    <dgm:pt modelId="{E9895F86-707D-4367-A758-FCF8D8E63FE2}" type="pres">
      <dgm:prSet presAssocID="{CD568EC0-E1B3-422B-A1E2-30B531F6FD6E}" presName="Name5" presStyleLbl="vennNode1" presStyleIdx="1" presStyleCnt="6">
        <dgm:presLayoutVars>
          <dgm:bulletEnabled val="1"/>
        </dgm:presLayoutVars>
      </dgm:prSet>
      <dgm:spPr/>
      <dgm:t>
        <a:bodyPr/>
        <a:lstStyle/>
        <a:p>
          <a:endParaRPr lang="en-US"/>
        </a:p>
      </dgm:t>
    </dgm:pt>
    <dgm:pt modelId="{D411EB10-8FBF-44A5-AEBA-07768FBE99FF}" type="pres">
      <dgm:prSet presAssocID="{23AB3604-085C-4483-9CEE-93710D408115}" presName="space" presStyleCnt="0"/>
      <dgm:spPr/>
    </dgm:pt>
    <dgm:pt modelId="{B57FE0F8-8D9A-444C-AE2B-A791091A67DD}" type="pres">
      <dgm:prSet presAssocID="{6025FA82-659A-4534-9968-B9C5ABA0308E}" presName="Name5" presStyleLbl="vennNode1" presStyleIdx="2" presStyleCnt="6">
        <dgm:presLayoutVars>
          <dgm:bulletEnabled val="1"/>
        </dgm:presLayoutVars>
      </dgm:prSet>
      <dgm:spPr/>
      <dgm:t>
        <a:bodyPr/>
        <a:lstStyle/>
        <a:p>
          <a:endParaRPr lang="en-US"/>
        </a:p>
      </dgm:t>
    </dgm:pt>
    <dgm:pt modelId="{C85365D1-F4A1-4540-A4F8-C4D11FAF9F70}" type="pres">
      <dgm:prSet presAssocID="{64366473-97E0-4098-A149-0AD8449F251C}" presName="space" presStyleCnt="0"/>
      <dgm:spPr/>
    </dgm:pt>
    <dgm:pt modelId="{B128C8B3-5CA4-48FC-ABAA-813EF7806BC6}" type="pres">
      <dgm:prSet presAssocID="{E2E17B1F-887B-43D4-96D8-BE08F027E1B7}" presName="Name5" presStyleLbl="vennNode1" presStyleIdx="3" presStyleCnt="6">
        <dgm:presLayoutVars>
          <dgm:bulletEnabled val="1"/>
        </dgm:presLayoutVars>
      </dgm:prSet>
      <dgm:spPr/>
      <dgm:t>
        <a:bodyPr/>
        <a:lstStyle/>
        <a:p>
          <a:endParaRPr lang="en-US"/>
        </a:p>
      </dgm:t>
    </dgm:pt>
    <dgm:pt modelId="{CEBE040E-BC09-497D-95C0-35936C881272}" type="pres">
      <dgm:prSet presAssocID="{0A491D4B-F353-4B7A-A5AD-EB03C5D52C42}" presName="space" presStyleCnt="0"/>
      <dgm:spPr/>
    </dgm:pt>
    <dgm:pt modelId="{358270E5-35D7-44FB-80DD-899AB5953559}" type="pres">
      <dgm:prSet presAssocID="{CE16DDD5-BBD3-422A-BD66-F2FC48321000}" presName="Name5" presStyleLbl="vennNode1" presStyleIdx="4" presStyleCnt="6">
        <dgm:presLayoutVars>
          <dgm:bulletEnabled val="1"/>
        </dgm:presLayoutVars>
      </dgm:prSet>
      <dgm:spPr/>
      <dgm:t>
        <a:bodyPr/>
        <a:lstStyle/>
        <a:p>
          <a:endParaRPr lang="en-US"/>
        </a:p>
      </dgm:t>
    </dgm:pt>
    <dgm:pt modelId="{193FE73B-CE42-4097-A1A5-58C81CD04A4F}" type="pres">
      <dgm:prSet presAssocID="{5F2AB79A-F1A1-4D1D-B92B-7E85E73906DE}" presName="space" presStyleCnt="0"/>
      <dgm:spPr/>
    </dgm:pt>
    <dgm:pt modelId="{D5CEA030-E8DA-4A27-AD75-C5BB902AF691}" type="pres">
      <dgm:prSet presAssocID="{2818B920-6F15-43DA-93DA-0A79AF91C98A}" presName="Name5" presStyleLbl="vennNode1" presStyleIdx="5" presStyleCnt="6">
        <dgm:presLayoutVars>
          <dgm:bulletEnabled val="1"/>
        </dgm:presLayoutVars>
      </dgm:prSet>
      <dgm:spPr/>
      <dgm:t>
        <a:bodyPr/>
        <a:lstStyle/>
        <a:p>
          <a:endParaRPr lang="en-US"/>
        </a:p>
      </dgm:t>
    </dgm:pt>
  </dgm:ptLst>
  <dgm:cxnLst>
    <dgm:cxn modelId="{333DBB70-60EA-48BA-B985-3D85006534C6}" type="presOf" srcId="{3C923EB0-D601-4118-8AF3-086A6495A137}" destId="{6ACF533B-D609-4710-AAAA-85FC792B1287}" srcOrd="0" destOrd="0" presId="urn:microsoft.com/office/officeart/2005/8/layout/venn3"/>
    <dgm:cxn modelId="{221219CB-5C4A-4D15-883C-2C073E5B55A2}" srcId="{3C923EB0-D601-4118-8AF3-086A6495A137}" destId="{6025FA82-659A-4534-9968-B9C5ABA0308E}" srcOrd="2" destOrd="0" parTransId="{DF2F34B9-6070-49F6-B11A-6F776006AFE5}" sibTransId="{64366473-97E0-4098-A149-0AD8449F251C}"/>
    <dgm:cxn modelId="{FFBE6870-CFB7-4BA2-9855-E4614ADA19B7}" srcId="{3C923EB0-D601-4118-8AF3-086A6495A137}" destId="{CD568EC0-E1B3-422B-A1E2-30B531F6FD6E}" srcOrd="1" destOrd="0" parTransId="{BCD0CD8B-0FA8-480F-BD23-0735AEC8E2AA}" sibTransId="{23AB3604-085C-4483-9CEE-93710D408115}"/>
    <dgm:cxn modelId="{A2AAAB35-5843-4253-8378-2D7BD8946AB5}" srcId="{3C923EB0-D601-4118-8AF3-086A6495A137}" destId="{2818B920-6F15-43DA-93DA-0A79AF91C98A}" srcOrd="5" destOrd="0" parTransId="{B7805E31-E7DC-4802-9F6B-B19ABB57EAA1}" sibTransId="{AB9489B3-3B92-42CC-AF24-B09D6DC81EF7}"/>
    <dgm:cxn modelId="{C9331BE5-F10F-428E-A301-F2243C3045AC}" type="presOf" srcId="{3E1AB298-9A18-4858-A523-79470DA15DC4}" destId="{A1265A68-26FE-4F2F-A5EE-24D2981AD9AA}" srcOrd="0" destOrd="0" presId="urn:microsoft.com/office/officeart/2005/8/layout/venn3"/>
    <dgm:cxn modelId="{B788F7BC-6E05-4836-B0A3-A845414CC6E1}" type="presOf" srcId="{6025FA82-659A-4534-9968-B9C5ABA0308E}" destId="{B57FE0F8-8D9A-444C-AE2B-A791091A67DD}" srcOrd="0" destOrd="0" presId="urn:microsoft.com/office/officeart/2005/8/layout/venn3"/>
    <dgm:cxn modelId="{6FC902D5-F56E-48E9-9EF8-CCC13E1BA0C9}" srcId="{3C923EB0-D601-4118-8AF3-086A6495A137}" destId="{CE16DDD5-BBD3-422A-BD66-F2FC48321000}" srcOrd="4" destOrd="0" parTransId="{7DEDABA9-7651-472E-A4C7-EB49328DDEBF}" sibTransId="{5F2AB79A-F1A1-4D1D-B92B-7E85E73906DE}"/>
    <dgm:cxn modelId="{33F5FBE9-5D1B-40D6-85E7-38E0A16C6039}" type="presOf" srcId="{CE16DDD5-BBD3-422A-BD66-F2FC48321000}" destId="{358270E5-35D7-44FB-80DD-899AB5953559}" srcOrd="0" destOrd="0" presId="urn:microsoft.com/office/officeart/2005/8/layout/venn3"/>
    <dgm:cxn modelId="{4E9F6F0C-2FB8-4884-B5EE-9D36C8F38A10}" type="presOf" srcId="{E2E17B1F-887B-43D4-96D8-BE08F027E1B7}" destId="{B128C8B3-5CA4-48FC-ABAA-813EF7806BC6}" srcOrd="0" destOrd="0" presId="urn:microsoft.com/office/officeart/2005/8/layout/venn3"/>
    <dgm:cxn modelId="{41B69FAD-10A7-490D-B530-7A9907AD7F2C}" srcId="{3C923EB0-D601-4118-8AF3-086A6495A137}" destId="{3E1AB298-9A18-4858-A523-79470DA15DC4}" srcOrd="0" destOrd="0" parTransId="{8759685B-B2B0-46A1-8165-4F079BDFB852}" sibTransId="{0C2A39AF-5553-4B52-847C-9112D897DE68}"/>
    <dgm:cxn modelId="{794382AF-1604-4940-B6EA-25A6B4432EE4}" srcId="{3C923EB0-D601-4118-8AF3-086A6495A137}" destId="{E2E17B1F-887B-43D4-96D8-BE08F027E1B7}" srcOrd="3" destOrd="0" parTransId="{9B01695E-482A-4A1D-9A86-A5005EC0E231}" sibTransId="{0A491D4B-F353-4B7A-A5AD-EB03C5D52C42}"/>
    <dgm:cxn modelId="{1AD08D52-00BA-4EB5-81AD-E3C30AA954E0}" type="presOf" srcId="{2818B920-6F15-43DA-93DA-0A79AF91C98A}" destId="{D5CEA030-E8DA-4A27-AD75-C5BB902AF691}" srcOrd="0" destOrd="0" presId="urn:microsoft.com/office/officeart/2005/8/layout/venn3"/>
    <dgm:cxn modelId="{5BA5A6F9-875A-446C-9335-E2971D415069}" type="presOf" srcId="{CD568EC0-E1B3-422B-A1E2-30B531F6FD6E}" destId="{E9895F86-707D-4367-A758-FCF8D8E63FE2}" srcOrd="0" destOrd="0" presId="urn:microsoft.com/office/officeart/2005/8/layout/venn3"/>
    <dgm:cxn modelId="{ED5F1048-9A23-4D4A-8B82-781DC3628701}" type="presParOf" srcId="{6ACF533B-D609-4710-AAAA-85FC792B1287}" destId="{A1265A68-26FE-4F2F-A5EE-24D2981AD9AA}" srcOrd="0" destOrd="0" presId="urn:microsoft.com/office/officeart/2005/8/layout/venn3"/>
    <dgm:cxn modelId="{C440BA6F-2782-4407-B36A-685BDD3E6E44}" type="presParOf" srcId="{6ACF533B-D609-4710-AAAA-85FC792B1287}" destId="{CA7A0721-71DA-4173-AC29-B4A8D2BC18C7}" srcOrd="1" destOrd="0" presId="urn:microsoft.com/office/officeart/2005/8/layout/venn3"/>
    <dgm:cxn modelId="{D078B7EC-5016-4AFB-A765-BB0243B58499}" type="presParOf" srcId="{6ACF533B-D609-4710-AAAA-85FC792B1287}" destId="{E9895F86-707D-4367-A758-FCF8D8E63FE2}" srcOrd="2" destOrd="0" presId="urn:microsoft.com/office/officeart/2005/8/layout/venn3"/>
    <dgm:cxn modelId="{CF195370-C77D-48B1-87C8-CA4F0CBBDA92}" type="presParOf" srcId="{6ACF533B-D609-4710-AAAA-85FC792B1287}" destId="{D411EB10-8FBF-44A5-AEBA-07768FBE99FF}" srcOrd="3" destOrd="0" presId="urn:microsoft.com/office/officeart/2005/8/layout/venn3"/>
    <dgm:cxn modelId="{980B03B6-9C70-42F2-AF52-97E1A7CF6B6E}" type="presParOf" srcId="{6ACF533B-D609-4710-AAAA-85FC792B1287}" destId="{B57FE0F8-8D9A-444C-AE2B-A791091A67DD}" srcOrd="4" destOrd="0" presId="urn:microsoft.com/office/officeart/2005/8/layout/venn3"/>
    <dgm:cxn modelId="{A49146FE-A7E7-4180-A553-7E62B354978B}" type="presParOf" srcId="{6ACF533B-D609-4710-AAAA-85FC792B1287}" destId="{C85365D1-F4A1-4540-A4F8-C4D11FAF9F70}" srcOrd="5" destOrd="0" presId="urn:microsoft.com/office/officeart/2005/8/layout/venn3"/>
    <dgm:cxn modelId="{0EF37BE8-F7C2-4768-BADB-82F9AC7C21F2}" type="presParOf" srcId="{6ACF533B-D609-4710-AAAA-85FC792B1287}" destId="{B128C8B3-5CA4-48FC-ABAA-813EF7806BC6}" srcOrd="6" destOrd="0" presId="urn:microsoft.com/office/officeart/2005/8/layout/venn3"/>
    <dgm:cxn modelId="{CF9F7C28-8E16-47F7-A61D-A1D66B75FABD}" type="presParOf" srcId="{6ACF533B-D609-4710-AAAA-85FC792B1287}" destId="{CEBE040E-BC09-497D-95C0-35936C881272}" srcOrd="7" destOrd="0" presId="urn:microsoft.com/office/officeart/2005/8/layout/venn3"/>
    <dgm:cxn modelId="{BF18053D-512C-4E76-B819-15B1E8A657F3}" type="presParOf" srcId="{6ACF533B-D609-4710-AAAA-85FC792B1287}" destId="{358270E5-35D7-44FB-80DD-899AB5953559}" srcOrd="8" destOrd="0" presId="urn:microsoft.com/office/officeart/2005/8/layout/venn3"/>
    <dgm:cxn modelId="{C8A078B1-B3E5-4207-97FF-74F7E6175EFD}" type="presParOf" srcId="{6ACF533B-D609-4710-AAAA-85FC792B1287}" destId="{193FE73B-CE42-4097-A1A5-58C81CD04A4F}" srcOrd="9" destOrd="0" presId="urn:microsoft.com/office/officeart/2005/8/layout/venn3"/>
    <dgm:cxn modelId="{289FCDC1-23BF-4035-8853-5B8BA231CAAD}" type="presParOf" srcId="{6ACF533B-D609-4710-AAAA-85FC792B1287}" destId="{D5CEA030-E8DA-4A27-AD75-C5BB902AF691}" srcOrd="10"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685FB3-98F5-9A4B-9671-AF6EE44B5240}" type="doc">
      <dgm:prSet loTypeId="urn:microsoft.com/office/officeart/2005/8/layout/pyramid1" loCatId="" qsTypeId="urn:microsoft.com/office/officeart/2005/8/quickstyle/simple1" qsCatId="simple" csTypeId="urn:microsoft.com/office/officeart/2005/8/colors/accent2_2" csCatId="accent2" phldr="1"/>
      <dgm:spPr/>
    </dgm:pt>
    <dgm:pt modelId="{5858AF06-4046-F444-9150-DAEBA6CAC3A4}">
      <dgm:prSet phldrT="[Text]" custT="1"/>
      <dgm:spPr>
        <a:solidFill>
          <a:srgbClr val="0080BB">
            <a:alpha val="60000"/>
          </a:srgbClr>
        </a:solidFill>
        <a:ln>
          <a:solidFill>
            <a:srgbClr val="E3E8EF"/>
          </a:solidFill>
        </a:ln>
      </dgm:spPr>
      <dgm:t>
        <a:bodyPr/>
        <a:lstStyle/>
        <a:p>
          <a:endParaRPr lang="en-US" sz="3500">
            <a:solidFill>
              <a:schemeClr val="bg1">
                <a:lumMod val="85000"/>
              </a:schemeClr>
            </a:solidFill>
          </a:endParaRPr>
        </a:p>
        <a:p>
          <a:r>
            <a:rPr lang="en-US" sz="3500">
              <a:solidFill>
                <a:schemeClr val="bg1">
                  <a:lumMod val="85000"/>
                </a:schemeClr>
              </a:solidFill>
            </a:rPr>
            <a:t>4. BEAUTY </a:t>
          </a:r>
        </a:p>
      </dgm:t>
    </dgm:pt>
    <dgm:pt modelId="{1A6F5CF9-E453-EF43-88E5-32723E36A235}" type="parTrans" cxnId="{F1CB0887-934D-1646-B8EC-75F77C984A35}">
      <dgm:prSet/>
      <dgm:spPr/>
      <dgm:t>
        <a:bodyPr/>
        <a:lstStyle/>
        <a:p>
          <a:endParaRPr lang="en-US"/>
        </a:p>
      </dgm:t>
    </dgm:pt>
    <dgm:pt modelId="{E6C59C1C-56D7-B64A-8EBE-1DB3E1DC2DFB}" type="sibTrans" cxnId="{F1CB0887-934D-1646-B8EC-75F77C984A35}">
      <dgm:prSet/>
      <dgm:spPr/>
      <dgm:t>
        <a:bodyPr/>
        <a:lstStyle/>
        <a:p>
          <a:endParaRPr lang="en-US"/>
        </a:p>
      </dgm:t>
    </dgm:pt>
    <dgm:pt modelId="{0130A16B-4E74-6D4B-96A1-66D54943D160}">
      <dgm:prSet phldrT="[Text]" custT="1"/>
      <dgm:spPr>
        <a:solidFill>
          <a:srgbClr val="0080BB"/>
        </a:solidFill>
      </dgm:spPr>
      <dgm:t>
        <a:bodyPr/>
        <a:lstStyle/>
        <a:p>
          <a:r>
            <a:rPr lang="en-US" sz="4000">
              <a:solidFill>
                <a:schemeClr val="bg1">
                  <a:lumMod val="85000"/>
                </a:schemeClr>
              </a:solidFill>
            </a:rPr>
            <a:t>3. CONSISTENCY</a:t>
          </a:r>
        </a:p>
      </dgm:t>
    </dgm:pt>
    <dgm:pt modelId="{A5211E42-CDA9-8F4E-85AD-DE7A477F2D9F}" type="parTrans" cxnId="{F8B4C091-95B1-7849-9299-FC75417D4249}">
      <dgm:prSet/>
      <dgm:spPr/>
      <dgm:t>
        <a:bodyPr/>
        <a:lstStyle/>
        <a:p>
          <a:endParaRPr lang="en-US"/>
        </a:p>
      </dgm:t>
    </dgm:pt>
    <dgm:pt modelId="{6410EAE8-7390-BC45-ACA3-4702900F3D8A}" type="sibTrans" cxnId="{F8B4C091-95B1-7849-9299-FC75417D4249}">
      <dgm:prSet/>
      <dgm:spPr/>
      <dgm:t>
        <a:bodyPr/>
        <a:lstStyle/>
        <a:p>
          <a:endParaRPr lang="en-US"/>
        </a:p>
      </dgm:t>
    </dgm:pt>
    <dgm:pt modelId="{35A160DD-BA9F-E143-9867-B8435FF7FFC6}">
      <dgm:prSet phldrT="[Text]" custT="1"/>
      <dgm:spPr>
        <a:solidFill>
          <a:srgbClr val="316697"/>
        </a:solidFill>
      </dgm:spPr>
      <dgm:t>
        <a:bodyPr/>
        <a:lstStyle/>
        <a:p>
          <a:r>
            <a:rPr lang="en-US" sz="5500">
              <a:solidFill>
                <a:schemeClr val="bg1">
                  <a:lumMod val="85000"/>
                </a:schemeClr>
              </a:solidFill>
            </a:rPr>
            <a:t>2. EFFICIENCY</a:t>
          </a:r>
        </a:p>
      </dgm:t>
    </dgm:pt>
    <dgm:pt modelId="{68FFFF19-82B6-D342-B3A1-58577F02C20A}" type="parTrans" cxnId="{E1C8244C-1ED7-264B-965A-A217B20918C9}">
      <dgm:prSet/>
      <dgm:spPr/>
      <dgm:t>
        <a:bodyPr/>
        <a:lstStyle/>
        <a:p>
          <a:endParaRPr lang="en-US"/>
        </a:p>
      </dgm:t>
    </dgm:pt>
    <dgm:pt modelId="{36E3F54C-F0C9-B24A-B880-5F936E8B0B30}" type="sibTrans" cxnId="{E1C8244C-1ED7-264B-965A-A217B20918C9}">
      <dgm:prSet/>
      <dgm:spPr/>
      <dgm:t>
        <a:bodyPr/>
        <a:lstStyle/>
        <a:p>
          <a:endParaRPr lang="en-US"/>
        </a:p>
      </dgm:t>
    </dgm:pt>
    <dgm:pt modelId="{ECF0D172-BC1F-9B43-95AC-7D648FC3D101}">
      <dgm:prSet phldrT="[Text]" custT="1"/>
      <dgm:spPr>
        <a:solidFill>
          <a:srgbClr val="215780"/>
        </a:solidFill>
      </dgm:spPr>
      <dgm:t>
        <a:bodyPr/>
        <a:lstStyle/>
        <a:p>
          <a:r>
            <a:rPr lang="en-US" sz="7000">
              <a:solidFill>
                <a:schemeClr val="bg1">
                  <a:lumMod val="85000"/>
                </a:schemeClr>
              </a:solidFill>
            </a:rPr>
            <a:t>1. CLARITY</a:t>
          </a:r>
        </a:p>
      </dgm:t>
    </dgm:pt>
    <dgm:pt modelId="{36E04B75-1DFA-914D-BA5D-E2E08D365076}" type="parTrans" cxnId="{2C107747-B08F-F44F-8303-D3D99EA23FCC}">
      <dgm:prSet/>
      <dgm:spPr/>
      <dgm:t>
        <a:bodyPr/>
        <a:lstStyle/>
        <a:p>
          <a:endParaRPr lang="en-US"/>
        </a:p>
      </dgm:t>
    </dgm:pt>
    <dgm:pt modelId="{20AED4AC-927C-1D42-9FCA-683E735D6DFC}" type="sibTrans" cxnId="{2C107747-B08F-F44F-8303-D3D99EA23FCC}">
      <dgm:prSet/>
      <dgm:spPr/>
      <dgm:t>
        <a:bodyPr/>
        <a:lstStyle/>
        <a:p>
          <a:endParaRPr lang="en-US"/>
        </a:p>
      </dgm:t>
    </dgm:pt>
    <dgm:pt modelId="{EE07336A-1ACE-F14E-9A86-E0EE682292A4}" type="pres">
      <dgm:prSet presAssocID="{19685FB3-98F5-9A4B-9671-AF6EE44B5240}" presName="Name0" presStyleCnt="0">
        <dgm:presLayoutVars>
          <dgm:dir/>
          <dgm:animLvl val="lvl"/>
          <dgm:resizeHandles val="exact"/>
        </dgm:presLayoutVars>
      </dgm:prSet>
      <dgm:spPr/>
    </dgm:pt>
    <dgm:pt modelId="{86AFF95B-7D42-3C44-9CA7-96947501EBE5}" type="pres">
      <dgm:prSet presAssocID="{5858AF06-4046-F444-9150-DAEBA6CAC3A4}" presName="Name8" presStyleCnt="0"/>
      <dgm:spPr/>
    </dgm:pt>
    <dgm:pt modelId="{97743B73-6F4B-6E49-9EDA-4A3A556BF89C}" type="pres">
      <dgm:prSet presAssocID="{5858AF06-4046-F444-9150-DAEBA6CAC3A4}" presName="level" presStyleLbl="node1" presStyleIdx="0" presStyleCnt="4">
        <dgm:presLayoutVars>
          <dgm:chMax val="1"/>
          <dgm:bulletEnabled val="1"/>
        </dgm:presLayoutVars>
      </dgm:prSet>
      <dgm:spPr/>
      <dgm:t>
        <a:bodyPr/>
        <a:lstStyle/>
        <a:p>
          <a:endParaRPr lang="en-US"/>
        </a:p>
      </dgm:t>
    </dgm:pt>
    <dgm:pt modelId="{BEB958C1-4831-9C47-8169-756C9D09E2F6}" type="pres">
      <dgm:prSet presAssocID="{5858AF06-4046-F444-9150-DAEBA6CAC3A4}" presName="levelTx" presStyleLbl="revTx" presStyleIdx="0" presStyleCnt="0">
        <dgm:presLayoutVars>
          <dgm:chMax val="1"/>
          <dgm:bulletEnabled val="1"/>
        </dgm:presLayoutVars>
      </dgm:prSet>
      <dgm:spPr/>
      <dgm:t>
        <a:bodyPr/>
        <a:lstStyle/>
        <a:p>
          <a:endParaRPr lang="en-US"/>
        </a:p>
      </dgm:t>
    </dgm:pt>
    <dgm:pt modelId="{2C6A7CA9-7E28-904D-BF5B-4F00B480E0BD}" type="pres">
      <dgm:prSet presAssocID="{0130A16B-4E74-6D4B-96A1-66D54943D160}" presName="Name8" presStyleCnt="0"/>
      <dgm:spPr/>
    </dgm:pt>
    <dgm:pt modelId="{9C014564-1965-4C4B-82B1-564C52EF6208}" type="pres">
      <dgm:prSet presAssocID="{0130A16B-4E74-6D4B-96A1-66D54943D160}" presName="level" presStyleLbl="node1" presStyleIdx="1" presStyleCnt="4">
        <dgm:presLayoutVars>
          <dgm:chMax val="1"/>
          <dgm:bulletEnabled val="1"/>
        </dgm:presLayoutVars>
      </dgm:prSet>
      <dgm:spPr/>
      <dgm:t>
        <a:bodyPr/>
        <a:lstStyle/>
        <a:p>
          <a:endParaRPr lang="en-US"/>
        </a:p>
      </dgm:t>
    </dgm:pt>
    <dgm:pt modelId="{8268F9D3-965A-C14C-B8F5-792ABAAB9350}" type="pres">
      <dgm:prSet presAssocID="{0130A16B-4E74-6D4B-96A1-66D54943D160}" presName="levelTx" presStyleLbl="revTx" presStyleIdx="0" presStyleCnt="0">
        <dgm:presLayoutVars>
          <dgm:chMax val="1"/>
          <dgm:bulletEnabled val="1"/>
        </dgm:presLayoutVars>
      </dgm:prSet>
      <dgm:spPr/>
      <dgm:t>
        <a:bodyPr/>
        <a:lstStyle/>
        <a:p>
          <a:endParaRPr lang="en-US"/>
        </a:p>
      </dgm:t>
    </dgm:pt>
    <dgm:pt modelId="{4ADC0961-B835-3A4F-86B1-6BA01949A09C}" type="pres">
      <dgm:prSet presAssocID="{35A160DD-BA9F-E143-9867-B8435FF7FFC6}" presName="Name8" presStyleCnt="0"/>
      <dgm:spPr/>
    </dgm:pt>
    <dgm:pt modelId="{1368E8D3-1C4D-3549-B3CC-BBE8E3AAE210}" type="pres">
      <dgm:prSet presAssocID="{35A160DD-BA9F-E143-9867-B8435FF7FFC6}" presName="level" presStyleLbl="node1" presStyleIdx="2" presStyleCnt="4">
        <dgm:presLayoutVars>
          <dgm:chMax val="1"/>
          <dgm:bulletEnabled val="1"/>
        </dgm:presLayoutVars>
      </dgm:prSet>
      <dgm:spPr/>
      <dgm:t>
        <a:bodyPr/>
        <a:lstStyle/>
        <a:p>
          <a:endParaRPr lang="en-US"/>
        </a:p>
      </dgm:t>
    </dgm:pt>
    <dgm:pt modelId="{4F3297C4-0780-C443-91E6-C928C641DDA7}" type="pres">
      <dgm:prSet presAssocID="{35A160DD-BA9F-E143-9867-B8435FF7FFC6}" presName="levelTx" presStyleLbl="revTx" presStyleIdx="0" presStyleCnt="0">
        <dgm:presLayoutVars>
          <dgm:chMax val="1"/>
          <dgm:bulletEnabled val="1"/>
        </dgm:presLayoutVars>
      </dgm:prSet>
      <dgm:spPr/>
      <dgm:t>
        <a:bodyPr/>
        <a:lstStyle/>
        <a:p>
          <a:endParaRPr lang="en-US"/>
        </a:p>
      </dgm:t>
    </dgm:pt>
    <dgm:pt modelId="{3E5A2A13-706D-2C4B-B26F-162E696E7BDF}" type="pres">
      <dgm:prSet presAssocID="{ECF0D172-BC1F-9B43-95AC-7D648FC3D101}" presName="Name8" presStyleCnt="0"/>
      <dgm:spPr/>
    </dgm:pt>
    <dgm:pt modelId="{0F724D5A-9C5D-704F-8977-4FEBC98EB03B}" type="pres">
      <dgm:prSet presAssocID="{ECF0D172-BC1F-9B43-95AC-7D648FC3D101}" presName="level" presStyleLbl="node1" presStyleIdx="3" presStyleCnt="4">
        <dgm:presLayoutVars>
          <dgm:chMax val="1"/>
          <dgm:bulletEnabled val="1"/>
        </dgm:presLayoutVars>
      </dgm:prSet>
      <dgm:spPr/>
      <dgm:t>
        <a:bodyPr/>
        <a:lstStyle/>
        <a:p>
          <a:endParaRPr lang="en-US"/>
        </a:p>
      </dgm:t>
    </dgm:pt>
    <dgm:pt modelId="{248E2B6A-65DC-2742-876D-21C659BEBC81}" type="pres">
      <dgm:prSet presAssocID="{ECF0D172-BC1F-9B43-95AC-7D648FC3D101}" presName="levelTx" presStyleLbl="revTx" presStyleIdx="0" presStyleCnt="0">
        <dgm:presLayoutVars>
          <dgm:chMax val="1"/>
          <dgm:bulletEnabled val="1"/>
        </dgm:presLayoutVars>
      </dgm:prSet>
      <dgm:spPr/>
      <dgm:t>
        <a:bodyPr/>
        <a:lstStyle/>
        <a:p>
          <a:endParaRPr lang="en-US"/>
        </a:p>
      </dgm:t>
    </dgm:pt>
  </dgm:ptLst>
  <dgm:cxnLst>
    <dgm:cxn modelId="{1C611917-931F-624B-ABD0-A6E0CEA5260A}" type="presOf" srcId="{ECF0D172-BC1F-9B43-95AC-7D648FC3D101}" destId="{248E2B6A-65DC-2742-876D-21C659BEBC81}" srcOrd="1" destOrd="0" presId="urn:microsoft.com/office/officeart/2005/8/layout/pyramid1"/>
    <dgm:cxn modelId="{45298C41-6755-3241-AA29-C6E00DB70FDC}" type="presOf" srcId="{35A160DD-BA9F-E143-9867-B8435FF7FFC6}" destId="{4F3297C4-0780-C443-91E6-C928C641DDA7}" srcOrd="1" destOrd="0" presId="urn:microsoft.com/office/officeart/2005/8/layout/pyramid1"/>
    <dgm:cxn modelId="{F1CB0887-934D-1646-B8EC-75F77C984A35}" srcId="{19685FB3-98F5-9A4B-9671-AF6EE44B5240}" destId="{5858AF06-4046-F444-9150-DAEBA6CAC3A4}" srcOrd="0" destOrd="0" parTransId="{1A6F5CF9-E453-EF43-88E5-32723E36A235}" sibTransId="{E6C59C1C-56D7-B64A-8EBE-1DB3E1DC2DFB}"/>
    <dgm:cxn modelId="{EBB7086E-422B-5441-BA01-9CF10AC023BC}" type="presOf" srcId="{0130A16B-4E74-6D4B-96A1-66D54943D160}" destId="{9C014564-1965-4C4B-82B1-564C52EF6208}" srcOrd="0" destOrd="0" presId="urn:microsoft.com/office/officeart/2005/8/layout/pyramid1"/>
    <dgm:cxn modelId="{6B688C40-924E-BA40-AB57-AF1D76DF1778}" type="presOf" srcId="{19685FB3-98F5-9A4B-9671-AF6EE44B5240}" destId="{EE07336A-1ACE-F14E-9A86-E0EE682292A4}" srcOrd="0" destOrd="0" presId="urn:microsoft.com/office/officeart/2005/8/layout/pyramid1"/>
    <dgm:cxn modelId="{E1C8244C-1ED7-264B-965A-A217B20918C9}" srcId="{19685FB3-98F5-9A4B-9671-AF6EE44B5240}" destId="{35A160DD-BA9F-E143-9867-B8435FF7FFC6}" srcOrd="2" destOrd="0" parTransId="{68FFFF19-82B6-D342-B3A1-58577F02C20A}" sibTransId="{36E3F54C-F0C9-B24A-B880-5F936E8B0B30}"/>
    <dgm:cxn modelId="{888686E2-9EA3-1645-9C6C-4CFDF65C0529}" type="presOf" srcId="{35A160DD-BA9F-E143-9867-B8435FF7FFC6}" destId="{1368E8D3-1C4D-3549-B3CC-BBE8E3AAE210}" srcOrd="0" destOrd="0" presId="urn:microsoft.com/office/officeart/2005/8/layout/pyramid1"/>
    <dgm:cxn modelId="{8314A5D7-35DC-6B41-9C0D-FD749DC00EEA}" type="presOf" srcId="{ECF0D172-BC1F-9B43-95AC-7D648FC3D101}" destId="{0F724D5A-9C5D-704F-8977-4FEBC98EB03B}" srcOrd="0" destOrd="0" presId="urn:microsoft.com/office/officeart/2005/8/layout/pyramid1"/>
    <dgm:cxn modelId="{2C107747-B08F-F44F-8303-D3D99EA23FCC}" srcId="{19685FB3-98F5-9A4B-9671-AF6EE44B5240}" destId="{ECF0D172-BC1F-9B43-95AC-7D648FC3D101}" srcOrd="3" destOrd="0" parTransId="{36E04B75-1DFA-914D-BA5D-E2E08D365076}" sibTransId="{20AED4AC-927C-1D42-9FCA-683E735D6DFC}"/>
    <dgm:cxn modelId="{E25A92FC-25B2-B245-97BB-CAAAF85B438B}" type="presOf" srcId="{5858AF06-4046-F444-9150-DAEBA6CAC3A4}" destId="{97743B73-6F4B-6E49-9EDA-4A3A556BF89C}" srcOrd="0" destOrd="0" presId="urn:microsoft.com/office/officeart/2005/8/layout/pyramid1"/>
    <dgm:cxn modelId="{F8A49F3C-09CF-1749-A352-AC914BF823D6}" type="presOf" srcId="{0130A16B-4E74-6D4B-96A1-66D54943D160}" destId="{8268F9D3-965A-C14C-B8F5-792ABAAB9350}" srcOrd="1" destOrd="0" presId="urn:microsoft.com/office/officeart/2005/8/layout/pyramid1"/>
    <dgm:cxn modelId="{DED91F91-153A-874B-82BD-A0F15270920C}" type="presOf" srcId="{5858AF06-4046-F444-9150-DAEBA6CAC3A4}" destId="{BEB958C1-4831-9C47-8169-756C9D09E2F6}" srcOrd="1" destOrd="0" presId="urn:microsoft.com/office/officeart/2005/8/layout/pyramid1"/>
    <dgm:cxn modelId="{F8B4C091-95B1-7849-9299-FC75417D4249}" srcId="{19685FB3-98F5-9A4B-9671-AF6EE44B5240}" destId="{0130A16B-4E74-6D4B-96A1-66D54943D160}" srcOrd="1" destOrd="0" parTransId="{A5211E42-CDA9-8F4E-85AD-DE7A477F2D9F}" sibTransId="{6410EAE8-7390-BC45-ACA3-4702900F3D8A}"/>
    <dgm:cxn modelId="{E1A6C9BF-6754-0E46-8953-48DEEE8D4541}" type="presParOf" srcId="{EE07336A-1ACE-F14E-9A86-E0EE682292A4}" destId="{86AFF95B-7D42-3C44-9CA7-96947501EBE5}" srcOrd="0" destOrd="0" presId="urn:microsoft.com/office/officeart/2005/8/layout/pyramid1"/>
    <dgm:cxn modelId="{49AAEA9D-F7CB-A646-8C5D-39B1B2449E5B}" type="presParOf" srcId="{86AFF95B-7D42-3C44-9CA7-96947501EBE5}" destId="{97743B73-6F4B-6E49-9EDA-4A3A556BF89C}" srcOrd="0" destOrd="0" presId="urn:microsoft.com/office/officeart/2005/8/layout/pyramid1"/>
    <dgm:cxn modelId="{E2A80594-0675-EC4F-BE57-3D42A53962FE}" type="presParOf" srcId="{86AFF95B-7D42-3C44-9CA7-96947501EBE5}" destId="{BEB958C1-4831-9C47-8169-756C9D09E2F6}" srcOrd="1" destOrd="0" presId="urn:microsoft.com/office/officeart/2005/8/layout/pyramid1"/>
    <dgm:cxn modelId="{DB772DA2-B3EF-A344-8C92-6C48A1455C1E}" type="presParOf" srcId="{EE07336A-1ACE-F14E-9A86-E0EE682292A4}" destId="{2C6A7CA9-7E28-904D-BF5B-4F00B480E0BD}" srcOrd="1" destOrd="0" presId="urn:microsoft.com/office/officeart/2005/8/layout/pyramid1"/>
    <dgm:cxn modelId="{E61AB6FE-E540-3B41-9E57-1CD3A52904C0}" type="presParOf" srcId="{2C6A7CA9-7E28-904D-BF5B-4F00B480E0BD}" destId="{9C014564-1965-4C4B-82B1-564C52EF6208}" srcOrd="0" destOrd="0" presId="urn:microsoft.com/office/officeart/2005/8/layout/pyramid1"/>
    <dgm:cxn modelId="{D6FCE3CA-5047-E446-89E7-C7D632F0EC76}" type="presParOf" srcId="{2C6A7CA9-7E28-904D-BF5B-4F00B480E0BD}" destId="{8268F9D3-965A-C14C-B8F5-792ABAAB9350}" srcOrd="1" destOrd="0" presId="urn:microsoft.com/office/officeart/2005/8/layout/pyramid1"/>
    <dgm:cxn modelId="{EDA04628-6B11-3543-B632-34A9DEBCE664}" type="presParOf" srcId="{EE07336A-1ACE-F14E-9A86-E0EE682292A4}" destId="{4ADC0961-B835-3A4F-86B1-6BA01949A09C}" srcOrd="2" destOrd="0" presId="urn:microsoft.com/office/officeart/2005/8/layout/pyramid1"/>
    <dgm:cxn modelId="{DB669383-CFA5-2849-9E08-3243F44B521A}" type="presParOf" srcId="{4ADC0961-B835-3A4F-86B1-6BA01949A09C}" destId="{1368E8D3-1C4D-3549-B3CC-BBE8E3AAE210}" srcOrd="0" destOrd="0" presId="urn:microsoft.com/office/officeart/2005/8/layout/pyramid1"/>
    <dgm:cxn modelId="{8738B17D-40C4-7A45-A106-78317F65A6B2}" type="presParOf" srcId="{4ADC0961-B835-3A4F-86B1-6BA01949A09C}" destId="{4F3297C4-0780-C443-91E6-C928C641DDA7}" srcOrd="1" destOrd="0" presId="urn:microsoft.com/office/officeart/2005/8/layout/pyramid1"/>
    <dgm:cxn modelId="{75A9D99E-E6AA-364D-9F6D-63D4AB5D68C5}" type="presParOf" srcId="{EE07336A-1ACE-F14E-9A86-E0EE682292A4}" destId="{3E5A2A13-706D-2C4B-B26F-162E696E7BDF}" srcOrd="3" destOrd="0" presId="urn:microsoft.com/office/officeart/2005/8/layout/pyramid1"/>
    <dgm:cxn modelId="{554DBC2A-BCEA-9C4D-8603-0F00F956F83C}" type="presParOf" srcId="{3E5A2A13-706D-2C4B-B26F-162E696E7BDF}" destId="{0F724D5A-9C5D-704F-8977-4FEBC98EB03B}" srcOrd="0" destOrd="0" presId="urn:microsoft.com/office/officeart/2005/8/layout/pyramid1"/>
    <dgm:cxn modelId="{847811F7-76FE-4E4C-9D01-5F884941CD3B}" type="presParOf" srcId="{3E5A2A13-706D-2C4B-B26F-162E696E7BDF}" destId="{248E2B6A-65DC-2742-876D-21C659BEBC81}" srcOrd="1" destOrd="0" presId="urn:microsoft.com/office/officeart/2005/8/layout/pyramid1"/>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F2D766-EABD-40B1-9AC5-378A167BAC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F7ECFF4-7DAB-4425-84D2-FC80F6EF2D2F}">
      <dgm:prSet/>
      <dgm:spPr>
        <a:solidFill>
          <a:srgbClr val="0080BB"/>
        </a:solidFill>
      </dgm:spPr>
      <dgm:t>
        <a:bodyPr/>
        <a:lstStyle/>
        <a:p>
          <a:r>
            <a:rPr lang="en-US"/>
            <a:t>What it is</a:t>
          </a:r>
        </a:p>
      </dgm:t>
    </dgm:pt>
    <dgm:pt modelId="{B5B5E92E-8DE6-4390-BA7C-A2F3991E898D}" type="parTrans" cxnId="{E3E704AE-FA29-41EF-B6C1-C7EE1A35D592}">
      <dgm:prSet/>
      <dgm:spPr/>
      <dgm:t>
        <a:bodyPr/>
        <a:lstStyle/>
        <a:p>
          <a:endParaRPr lang="en-US"/>
        </a:p>
      </dgm:t>
    </dgm:pt>
    <dgm:pt modelId="{9FDCCC7C-9793-463C-B350-7D90E5DFCE3D}" type="sibTrans" cxnId="{E3E704AE-FA29-41EF-B6C1-C7EE1A35D592}">
      <dgm:prSet/>
      <dgm:spPr/>
      <dgm:t>
        <a:bodyPr/>
        <a:lstStyle/>
        <a:p>
          <a:endParaRPr lang="en-US"/>
        </a:p>
      </dgm:t>
    </dgm:pt>
    <dgm:pt modelId="{465FDF0A-D1FD-4CBC-95C0-10B2D0479797}">
      <dgm:prSet/>
      <dgm:spPr/>
      <dgm:t>
        <a:bodyPr/>
        <a:lstStyle/>
        <a:p>
          <a:r>
            <a:rPr lang="en-US"/>
            <a:t>Likelihood of a pledge to be late</a:t>
          </a:r>
        </a:p>
      </dgm:t>
    </dgm:pt>
    <dgm:pt modelId="{F437E12C-0F2C-40A5-80DC-70C5996FC987}" type="parTrans" cxnId="{6BDD7A77-3366-435B-B18B-0C9EA6D41452}">
      <dgm:prSet/>
      <dgm:spPr/>
      <dgm:t>
        <a:bodyPr/>
        <a:lstStyle/>
        <a:p>
          <a:endParaRPr lang="en-US"/>
        </a:p>
      </dgm:t>
    </dgm:pt>
    <dgm:pt modelId="{3C3FDE31-EC38-4AEA-BB28-FE4578783A25}" type="sibTrans" cxnId="{6BDD7A77-3366-435B-B18B-0C9EA6D41452}">
      <dgm:prSet/>
      <dgm:spPr/>
      <dgm:t>
        <a:bodyPr/>
        <a:lstStyle/>
        <a:p>
          <a:endParaRPr lang="en-US"/>
        </a:p>
      </dgm:t>
    </dgm:pt>
    <dgm:pt modelId="{1F05CE5C-997F-487F-91BF-B832718A1423}">
      <dgm:prSet/>
      <dgm:spPr/>
      <dgm:t>
        <a:bodyPr/>
        <a:lstStyle/>
        <a:p>
          <a:r>
            <a:rPr lang="en-US"/>
            <a:t>Administrator point and click tool</a:t>
          </a:r>
        </a:p>
      </dgm:t>
    </dgm:pt>
    <dgm:pt modelId="{8221D40C-82DF-430C-ACA9-CACDF2A3C684}" type="parTrans" cxnId="{555B93E3-12AD-4888-AF7A-FD834B8C6962}">
      <dgm:prSet/>
      <dgm:spPr/>
      <dgm:t>
        <a:bodyPr/>
        <a:lstStyle/>
        <a:p>
          <a:endParaRPr lang="en-US"/>
        </a:p>
      </dgm:t>
    </dgm:pt>
    <dgm:pt modelId="{5CCF7211-A9CA-4D55-ABEE-CB12D150DF16}" type="sibTrans" cxnId="{555B93E3-12AD-4888-AF7A-FD834B8C6962}">
      <dgm:prSet/>
      <dgm:spPr/>
      <dgm:t>
        <a:bodyPr/>
        <a:lstStyle/>
        <a:p>
          <a:endParaRPr lang="en-US"/>
        </a:p>
      </dgm:t>
    </dgm:pt>
    <dgm:pt modelId="{ED93F330-29FA-4599-A9BF-E8605B519F78}">
      <dgm:prSet/>
      <dgm:spPr/>
      <dgm:t>
        <a:bodyPr/>
        <a:lstStyle/>
        <a:p>
          <a:r>
            <a:rPr lang="en-US"/>
            <a:t>Create predictions on any custom object and some standard</a:t>
          </a:r>
        </a:p>
      </dgm:t>
    </dgm:pt>
    <dgm:pt modelId="{36C02FAF-FFD8-4816-B2AE-1BA61AFCE573}" type="parTrans" cxnId="{29A2DCF7-E20C-4CF1-B053-8772F0E9834C}">
      <dgm:prSet/>
      <dgm:spPr/>
      <dgm:t>
        <a:bodyPr/>
        <a:lstStyle/>
        <a:p>
          <a:endParaRPr lang="en-US"/>
        </a:p>
      </dgm:t>
    </dgm:pt>
    <dgm:pt modelId="{12EFBBBA-A2B4-468E-963A-07FE1623B5FB}" type="sibTrans" cxnId="{29A2DCF7-E20C-4CF1-B053-8772F0E9834C}">
      <dgm:prSet/>
      <dgm:spPr/>
      <dgm:t>
        <a:bodyPr/>
        <a:lstStyle/>
        <a:p>
          <a:endParaRPr lang="en-US"/>
        </a:p>
      </dgm:t>
    </dgm:pt>
    <dgm:pt modelId="{0A385333-CBDE-4C0E-8381-BFC3F9A1B617}">
      <dgm:prSet/>
      <dgm:spPr>
        <a:solidFill>
          <a:srgbClr val="0080BB"/>
        </a:solidFill>
      </dgm:spPr>
      <dgm:t>
        <a:bodyPr/>
        <a:lstStyle/>
        <a:p>
          <a:r>
            <a:rPr lang="en-US"/>
            <a:t>Example</a:t>
          </a:r>
        </a:p>
      </dgm:t>
    </dgm:pt>
    <dgm:pt modelId="{3A8D97E7-7D96-4FB2-803F-543962D3E6F6}" type="parTrans" cxnId="{7669D6EA-01D4-43E4-8666-20F259955B40}">
      <dgm:prSet/>
      <dgm:spPr/>
      <dgm:t>
        <a:bodyPr/>
        <a:lstStyle/>
        <a:p>
          <a:endParaRPr lang="en-US"/>
        </a:p>
      </dgm:t>
    </dgm:pt>
    <dgm:pt modelId="{62CD78F0-96DD-45D2-8E00-0B643613FB0E}" type="sibTrans" cxnId="{7669D6EA-01D4-43E4-8666-20F259955B40}">
      <dgm:prSet/>
      <dgm:spPr/>
      <dgm:t>
        <a:bodyPr/>
        <a:lstStyle/>
        <a:p>
          <a:endParaRPr lang="en-US"/>
        </a:p>
      </dgm:t>
    </dgm:pt>
    <dgm:pt modelId="{BA15DE67-D38E-4560-80B5-9685F63E7848}">
      <dgm:prSet/>
      <dgm:spPr>
        <a:solidFill>
          <a:srgbClr val="0080BB"/>
        </a:solidFill>
      </dgm:spPr>
      <dgm:t>
        <a:bodyPr/>
        <a:lstStyle/>
        <a:p>
          <a:r>
            <a:rPr lang="en-US"/>
            <a:t>Currently in beta</a:t>
          </a:r>
        </a:p>
      </dgm:t>
    </dgm:pt>
    <dgm:pt modelId="{2E0C2C7F-E1F7-4124-B89C-A461FB1BCB00}" type="parTrans" cxnId="{0B24E33A-D164-4544-8647-D31C9A257288}">
      <dgm:prSet/>
      <dgm:spPr/>
      <dgm:t>
        <a:bodyPr/>
        <a:lstStyle/>
        <a:p>
          <a:endParaRPr lang="en-US"/>
        </a:p>
      </dgm:t>
    </dgm:pt>
    <dgm:pt modelId="{E383434C-39F8-4D42-81BD-ACB05A810658}" type="sibTrans" cxnId="{0B24E33A-D164-4544-8647-D31C9A257288}">
      <dgm:prSet/>
      <dgm:spPr/>
      <dgm:t>
        <a:bodyPr/>
        <a:lstStyle/>
        <a:p>
          <a:endParaRPr lang="en-US"/>
        </a:p>
      </dgm:t>
    </dgm:pt>
    <dgm:pt modelId="{9EBCA455-C1A3-4389-B9BD-6EAD4F36D0BC}" type="pres">
      <dgm:prSet presAssocID="{57F2D766-EABD-40B1-9AC5-378A167BACCA}" presName="linear" presStyleCnt="0">
        <dgm:presLayoutVars>
          <dgm:animLvl val="lvl"/>
          <dgm:resizeHandles val="exact"/>
        </dgm:presLayoutVars>
      </dgm:prSet>
      <dgm:spPr/>
      <dgm:t>
        <a:bodyPr/>
        <a:lstStyle/>
        <a:p>
          <a:endParaRPr lang="en-US"/>
        </a:p>
      </dgm:t>
    </dgm:pt>
    <dgm:pt modelId="{FA030FD0-8560-42D9-825A-6518ED002333}" type="pres">
      <dgm:prSet presAssocID="{DF7ECFF4-7DAB-4425-84D2-FC80F6EF2D2F}" presName="parentText" presStyleLbl="node1" presStyleIdx="0" presStyleCnt="3" custLinFactNeighborX="900" custLinFactNeighborY="8386">
        <dgm:presLayoutVars>
          <dgm:chMax val="0"/>
          <dgm:bulletEnabled val="1"/>
        </dgm:presLayoutVars>
      </dgm:prSet>
      <dgm:spPr/>
      <dgm:t>
        <a:bodyPr/>
        <a:lstStyle/>
        <a:p>
          <a:endParaRPr lang="en-US"/>
        </a:p>
      </dgm:t>
    </dgm:pt>
    <dgm:pt modelId="{53B9A129-147A-4B8B-ACF2-B00EFCCB87B5}" type="pres">
      <dgm:prSet presAssocID="{DF7ECFF4-7DAB-4425-84D2-FC80F6EF2D2F}" presName="childText" presStyleLbl="revTx" presStyleIdx="0" presStyleCnt="2">
        <dgm:presLayoutVars>
          <dgm:bulletEnabled val="1"/>
        </dgm:presLayoutVars>
      </dgm:prSet>
      <dgm:spPr/>
      <dgm:t>
        <a:bodyPr/>
        <a:lstStyle/>
        <a:p>
          <a:endParaRPr lang="en-US"/>
        </a:p>
      </dgm:t>
    </dgm:pt>
    <dgm:pt modelId="{88F6820D-6F7F-4092-BD10-0FC10EC69542}" type="pres">
      <dgm:prSet presAssocID="{0A385333-CBDE-4C0E-8381-BFC3F9A1B617}" presName="parentText" presStyleLbl="node1" presStyleIdx="1" presStyleCnt="3" custLinFactNeighborY="-5266">
        <dgm:presLayoutVars>
          <dgm:chMax val="0"/>
          <dgm:bulletEnabled val="1"/>
        </dgm:presLayoutVars>
      </dgm:prSet>
      <dgm:spPr/>
      <dgm:t>
        <a:bodyPr/>
        <a:lstStyle/>
        <a:p>
          <a:endParaRPr lang="en-US"/>
        </a:p>
      </dgm:t>
    </dgm:pt>
    <dgm:pt modelId="{ACCE693E-62E5-4DDD-BCDF-C832B59E3125}" type="pres">
      <dgm:prSet presAssocID="{0A385333-CBDE-4C0E-8381-BFC3F9A1B617}" presName="childText" presStyleLbl="revTx" presStyleIdx="1" presStyleCnt="2">
        <dgm:presLayoutVars>
          <dgm:bulletEnabled val="1"/>
        </dgm:presLayoutVars>
      </dgm:prSet>
      <dgm:spPr/>
      <dgm:t>
        <a:bodyPr/>
        <a:lstStyle/>
        <a:p>
          <a:endParaRPr lang="en-US"/>
        </a:p>
      </dgm:t>
    </dgm:pt>
    <dgm:pt modelId="{1D266896-8EA5-489D-A914-984876503386}" type="pres">
      <dgm:prSet presAssocID="{BA15DE67-D38E-4560-80B5-9685F63E7848}" presName="parentText" presStyleLbl="node1" presStyleIdx="2" presStyleCnt="3" custLinFactNeighborY="-3255">
        <dgm:presLayoutVars>
          <dgm:chMax val="0"/>
          <dgm:bulletEnabled val="1"/>
        </dgm:presLayoutVars>
      </dgm:prSet>
      <dgm:spPr/>
      <dgm:t>
        <a:bodyPr/>
        <a:lstStyle/>
        <a:p>
          <a:endParaRPr lang="en-US"/>
        </a:p>
      </dgm:t>
    </dgm:pt>
  </dgm:ptLst>
  <dgm:cxnLst>
    <dgm:cxn modelId="{2FB6695A-C455-4279-9633-FD5C1F6499D0}" type="presOf" srcId="{465FDF0A-D1FD-4CBC-95C0-10B2D0479797}" destId="{ACCE693E-62E5-4DDD-BCDF-C832B59E3125}" srcOrd="0" destOrd="0" presId="urn:microsoft.com/office/officeart/2005/8/layout/vList2"/>
    <dgm:cxn modelId="{0B24E33A-D164-4544-8647-D31C9A257288}" srcId="{57F2D766-EABD-40B1-9AC5-378A167BACCA}" destId="{BA15DE67-D38E-4560-80B5-9685F63E7848}" srcOrd="2" destOrd="0" parTransId="{2E0C2C7F-E1F7-4124-B89C-A461FB1BCB00}" sibTransId="{E383434C-39F8-4D42-81BD-ACB05A810658}"/>
    <dgm:cxn modelId="{6BDD7A77-3366-435B-B18B-0C9EA6D41452}" srcId="{0A385333-CBDE-4C0E-8381-BFC3F9A1B617}" destId="{465FDF0A-D1FD-4CBC-95C0-10B2D0479797}" srcOrd="0" destOrd="0" parTransId="{F437E12C-0F2C-40A5-80DC-70C5996FC987}" sibTransId="{3C3FDE31-EC38-4AEA-BB28-FE4578783A25}"/>
    <dgm:cxn modelId="{DED19EBD-BDF0-4B6A-8CA5-244B7DF575B2}" type="presOf" srcId="{BA15DE67-D38E-4560-80B5-9685F63E7848}" destId="{1D266896-8EA5-489D-A914-984876503386}" srcOrd="0" destOrd="0" presId="urn:microsoft.com/office/officeart/2005/8/layout/vList2"/>
    <dgm:cxn modelId="{555B93E3-12AD-4888-AF7A-FD834B8C6962}" srcId="{DF7ECFF4-7DAB-4425-84D2-FC80F6EF2D2F}" destId="{1F05CE5C-997F-487F-91BF-B832718A1423}" srcOrd="0" destOrd="0" parTransId="{8221D40C-82DF-430C-ACA9-CACDF2A3C684}" sibTransId="{5CCF7211-A9CA-4D55-ABEE-CB12D150DF16}"/>
    <dgm:cxn modelId="{04459B69-54F8-4245-B7BE-563803F002A9}" type="presOf" srcId="{1F05CE5C-997F-487F-91BF-B832718A1423}" destId="{53B9A129-147A-4B8B-ACF2-B00EFCCB87B5}" srcOrd="0" destOrd="0" presId="urn:microsoft.com/office/officeart/2005/8/layout/vList2"/>
    <dgm:cxn modelId="{39FE37A5-05A5-4086-9E17-239FC14A3DB1}" type="presOf" srcId="{DF7ECFF4-7DAB-4425-84D2-FC80F6EF2D2F}" destId="{FA030FD0-8560-42D9-825A-6518ED002333}" srcOrd="0" destOrd="0" presId="urn:microsoft.com/office/officeart/2005/8/layout/vList2"/>
    <dgm:cxn modelId="{7669D6EA-01D4-43E4-8666-20F259955B40}" srcId="{57F2D766-EABD-40B1-9AC5-378A167BACCA}" destId="{0A385333-CBDE-4C0E-8381-BFC3F9A1B617}" srcOrd="1" destOrd="0" parTransId="{3A8D97E7-7D96-4FB2-803F-543962D3E6F6}" sibTransId="{62CD78F0-96DD-45D2-8E00-0B643613FB0E}"/>
    <dgm:cxn modelId="{0D4A9154-AB01-45EC-A203-390C93559D02}" type="presOf" srcId="{57F2D766-EABD-40B1-9AC5-378A167BACCA}" destId="{9EBCA455-C1A3-4389-B9BD-6EAD4F36D0BC}" srcOrd="0" destOrd="0" presId="urn:microsoft.com/office/officeart/2005/8/layout/vList2"/>
    <dgm:cxn modelId="{B8BBE164-3926-47B2-940E-58871246D3D5}" type="presOf" srcId="{0A385333-CBDE-4C0E-8381-BFC3F9A1B617}" destId="{88F6820D-6F7F-4092-BD10-0FC10EC69542}" srcOrd="0" destOrd="0" presId="urn:microsoft.com/office/officeart/2005/8/layout/vList2"/>
    <dgm:cxn modelId="{E3E704AE-FA29-41EF-B6C1-C7EE1A35D592}" srcId="{57F2D766-EABD-40B1-9AC5-378A167BACCA}" destId="{DF7ECFF4-7DAB-4425-84D2-FC80F6EF2D2F}" srcOrd="0" destOrd="0" parTransId="{B5B5E92E-8DE6-4390-BA7C-A2F3991E898D}" sibTransId="{9FDCCC7C-9793-463C-B350-7D90E5DFCE3D}"/>
    <dgm:cxn modelId="{29A2DCF7-E20C-4CF1-B053-8772F0E9834C}" srcId="{DF7ECFF4-7DAB-4425-84D2-FC80F6EF2D2F}" destId="{ED93F330-29FA-4599-A9BF-E8605B519F78}" srcOrd="1" destOrd="0" parTransId="{36C02FAF-FFD8-4816-B2AE-1BA61AFCE573}" sibTransId="{12EFBBBA-A2B4-468E-963A-07FE1623B5FB}"/>
    <dgm:cxn modelId="{92614FD6-70AF-4F12-AEEA-13944A363F57}" type="presOf" srcId="{ED93F330-29FA-4599-A9BF-E8605B519F78}" destId="{53B9A129-147A-4B8B-ACF2-B00EFCCB87B5}" srcOrd="0" destOrd="1" presId="urn:microsoft.com/office/officeart/2005/8/layout/vList2"/>
    <dgm:cxn modelId="{4E35D0DE-D262-4A77-8EBF-91C833C24255}" type="presParOf" srcId="{9EBCA455-C1A3-4389-B9BD-6EAD4F36D0BC}" destId="{FA030FD0-8560-42D9-825A-6518ED002333}" srcOrd="0" destOrd="0" presId="urn:microsoft.com/office/officeart/2005/8/layout/vList2"/>
    <dgm:cxn modelId="{4BF2360F-1498-4BAA-AFC4-2654F8E0DE8C}" type="presParOf" srcId="{9EBCA455-C1A3-4389-B9BD-6EAD4F36D0BC}" destId="{53B9A129-147A-4B8B-ACF2-B00EFCCB87B5}" srcOrd="1" destOrd="0" presId="urn:microsoft.com/office/officeart/2005/8/layout/vList2"/>
    <dgm:cxn modelId="{1163F0D1-CD3D-4910-9F37-DEEECC2C8119}" type="presParOf" srcId="{9EBCA455-C1A3-4389-B9BD-6EAD4F36D0BC}" destId="{88F6820D-6F7F-4092-BD10-0FC10EC69542}" srcOrd="2" destOrd="0" presId="urn:microsoft.com/office/officeart/2005/8/layout/vList2"/>
    <dgm:cxn modelId="{477B522C-190C-4004-99BE-AC98C30ACA28}" type="presParOf" srcId="{9EBCA455-C1A3-4389-B9BD-6EAD4F36D0BC}" destId="{ACCE693E-62E5-4DDD-BCDF-C832B59E3125}" srcOrd="3" destOrd="0" presId="urn:microsoft.com/office/officeart/2005/8/layout/vList2"/>
    <dgm:cxn modelId="{DDEDDCA2-A164-4C70-B619-E0D8A4CC5041}" type="presParOf" srcId="{9EBCA455-C1A3-4389-B9BD-6EAD4F36D0BC}" destId="{1D266896-8EA5-489D-A914-984876503386}"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637B8C-C465-4869-9DE5-4AFC3C521DC6}"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2FD19294-4312-480B-81B6-94022A1A912E}">
      <dgm:prSet custT="1"/>
      <dgm:spPr>
        <a:solidFill>
          <a:srgbClr val="0080BB"/>
        </a:solidFill>
      </dgm:spPr>
      <dgm:t>
        <a:bodyPr/>
        <a:lstStyle/>
        <a:p>
          <a:r>
            <a:rPr lang="en-US" sz="3200">
              <a:latin typeface="+mj-lt"/>
            </a:rPr>
            <a:t>VOICE</a:t>
          </a:r>
        </a:p>
      </dgm:t>
    </dgm:pt>
    <dgm:pt modelId="{2F7FA238-6C7A-46A0-80F5-EAD6F0526DC8}" type="parTrans" cxnId="{34DF19ED-442A-423A-96D7-EA09A6F38E8B}">
      <dgm:prSet/>
      <dgm:spPr/>
      <dgm:t>
        <a:bodyPr/>
        <a:lstStyle/>
        <a:p>
          <a:endParaRPr lang="en-US" sz="3200">
            <a:latin typeface="+mj-lt"/>
          </a:endParaRPr>
        </a:p>
      </dgm:t>
    </dgm:pt>
    <dgm:pt modelId="{F6047AF3-2D28-427F-939A-80514A6E2025}" type="sibTrans" cxnId="{34DF19ED-442A-423A-96D7-EA09A6F38E8B}">
      <dgm:prSet/>
      <dgm:spPr/>
      <dgm:t>
        <a:bodyPr/>
        <a:lstStyle/>
        <a:p>
          <a:endParaRPr lang="en-US" sz="3200">
            <a:latin typeface="+mj-lt"/>
          </a:endParaRPr>
        </a:p>
      </dgm:t>
    </dgm:pt>
    <dgm:pt modelId="{E3BBA106-1EEB-4D06-9A65-6DBC0130FB76}">
      <dgm:prSet custT="1"/>
      <dgm:spPr>
        <a:solidFill>
          <a:srgbClr val="0080BB"/>
        </a:solidFill>
      </dgm:spPr>
      <dgm:t>
        <a:bodyPr/>
        <a:lstStyle/>
        <a:p>
          <a:r>
            <a:rPr lang="en-US" sz="2400">
              <a:latin typeface="+mn-lt"/>
            </a:rPr>
            <a:t>Voice transcription</a:t>
          </a:r>
        </a:p>
      </dgm:t>
    </dgm:pt>
    <dgm:pt modelId="{A92C0041-BD21-4A23-80DF-6E05B69197FB}" type="parTrans" cxnId="{3CA40EC3-6BAD-4583-AFDA-91612BBD4E1F}">
      <dgm:prSet/>
      <dgm:spPr/>
      <dgm:t>
        <a:bodyPr/>
        <a:lstStyle/>
        <a:p>
          <a:endParaRPr lang="en-US" sz="3200">
            <a:latin typeface="+mj-lt"/>
          </a:endParaRPr>
        </a:p>
      </dgm:t>
    </dgm:pt>
    <dgm:pt modelId="{639A9513-6B8A-46D1-8B28-C25A2895B183}" type="sibTrans" cxnId="{3CA40EC3-6BAD-4583-AFDA-91612BBD4E1F}">
      <dgm:prSet/>
      <dgm:spPr/>
      <dgm:t>
        <a:bodyPr/>
        <a:lstStyle/>
        <a:p>
          <a:endParaRPr lang="en-US" sz="3200">
            <a:latin typeface="+mj-lt"/>
          </a:endParaRPr>
        </a:p>
      </dgm:t>
    </dgm:pt>
    <dgm:pt modelId="{CDAF6775-213A-497E-9D8D-E36DDC7AE0E5}">
      <dgm:prSet custT="1"/>
      <dgm:spPr>
        <a:solidFill>
          <a:srgbClr val="0080BB"/>
        </a:solidFill>
      </dgm:spPr>
      <dgm:t>
        <a:bodyPr/>
        <a:lstStyle/>
        <a:p>
          <a:r>
            <a:rPr lang="en-US" sz="2400">
              <a:latin typeface="+mn-lt"/>
            </a:rPr>
            <a:t>Understands intent</a:t>
          </a:r>
        </a:p>
      </dgm:t>
    </dgm:pt>
    <dgm:pt modelId="{D76BE616-BFE0-4D7C-B191-04C5FFE6B6C4}" type="parTrans" cxnId="{A2E2A2BF-CAC2-4134-B2B8-44AAC85BAF91}">
      <dgm:prSet/>
      <dgm:spPr/>
      <dgm:t>
        <a:bodyPr/>
        <a:lstStyle/>
        <a:p>
          <a:endParaRPr lang="en-US" sz="3200">
            <a:latin typeface="+mj-lt"/>
          </a:endParaRPr>
        </a:p>
      </dgm:t>
    </dgm:pt>
    <dgm:pt modelId="{D8CEB0DC-4048-49F4-B92F-9C35C254D68C}" type="sibTrans" cxnId="{A2E2A2BF-CAC2-4134-B2B8-44AAC85BAF91}">
      <dgm:prSet/>
      <dgm:spPr/>
      <dgm:t>
        <a:bodyPr/>
        <a:lstStyle/>
        <a:p>
          <a:endParaRPr lang="en-US" sz="3200">
            <a:latin typeface="+mj-lt"/>
          </a:endParaRPr>
        </a:p>
      </dgm:t>
    </dgm:pt>
    <dgm:pt modelId="{560A272F-5773-4711-9620-C34CD66D85E3}">
      <dgm:prSet custT="1"/>
      <dgm:spPr>
        <a:solidFill>
          <a:srgbClr val="0080BB"/>
        </a:solidFill>
      </dgm:spPr>
      <dgm:t>
        <a:bodyPr/>
        <a:lstStyle/>
        <a:p>
          <a:r>
            <a:rPr lang="en-US" sz="2400">
              <a:latin typeface="+mn-lt"/>
            </a:rPr>
            <a:t>Can take action</a:t>
          </a:r>
        </a:p>
      </dgm:t>
    </dgm:pt>
    <dgm:pt modelId="{7D666C89-CD9A-42C8-8D82-84C8C2CF64BB}" type="parTrans" cxnId="{EFBC16F5-7EE2-4A3B-84FA-EFA842E77E98}">
      <dgm:prSet/>
      <dgm:spPr/>
      <dgm:t>
        <a:bodyPr/>
        <a:lstStyle/>
        <a:p>
          <a:endParaRPr lang="en-US" sz="3200">
            <a:latin typeface="+mj-lt"/>
          </a:endParaRPr>
        </a:p>
      </dgm:t>
    </dgm:pt>
    <dgm:pt modelId="{C25E5A79-C2D9-4927-B3EA-2A105FBCC51E}" type="sibTrans" cxnId="{EFBC16F5-7EE2-4A3B-84FA-EFA842E77E98}">
      <dgm:prSet/>
      <dgm:spPr/>
      <dgm:t>
        <a:bodyPr/>
        <a:lstStyle/>
        <a:p>
          <a:endParaRPr lang="en-US" sz="3200">
            <a:latin typeface="+mj-lt"/>
          </a:endParaRPr>
        </a:p>
      </dgm:t>
    </dgm:pt>
    <dgm:pt modelId="{82728FC3-0972-4736-816C-293C22A00BBD}">
      <dgm:prSet custT="1"/>
      <dgm:spPr>
        <a:solidFill>
          <a:srgbClr val="0080BB"/>
        </a:solidFill>
      </dgm:spPr>
      <dgm:t>
        <a:bodyPr/>
        <a:lstStyle/>
        <a:p>
          <a:r>
            <a:rPr lang="en-US" sz="2400" b="1">
              <a:latin typeface="+mn-lt"/>
            </a:rPr>
            <a:t>Example: </a:t>
          </a:r>
          <a:r>
            <a:rPr lang="en-US" sz="2400" b="0">
              <a:latin typeface="+mn-lt"/>
            </a:rPr>
            <a:t>A</a:t>
          </a:r>
          <a:r>
            <a:rPr lang="en-US" sz="2400">
              <a:latin typeface="+mn-lt"/>
              <a:ea typeface="+mj-lt"/>
              <a:cs typeface="+mj-lt"/>
            </a:rPr>
            <a:t>cademic coach observes a teacher</a:t>
          </a:r>
          <a:r>
            <a:rPr lang="en-US" sz="2400">
              <a:latin typeface="+mn-lt"/>
            </a:rPr>
            <a:t>, and transcribes their notes via voice &gt; notes are appended to the Contact record and Contact Status is updated</a:t>
          </a:r>
          <a:endParaRPr lang="en-US" sz="2400" b="1">
            <a:latin typeface="+mn-lt"/>
          </a:endParaRPr>
        </a:p>
      </dgm:t>
    </dgm:pt>
    <dgm:pt modelId="{BCDF0608-B53F-491F-A76D-227E2DDF645F}" type="sibTrans" cxnId="{EBCF182B-7945-47A1-A69B-677A44E91F28}">
      <dgm:prSet/>
      <dgm:spPr/>
      <dgm:t>
        <a:bodyPr/>
        <a:lstStyle/>
        <a:p>
          <a:endParaRPr lang="en-US" sz="3200">
            <a:latin typeface="+mj-lt"/>
          </a:endParaRPr>
        </a:p>
      </dgm:t>
    </dgm:pt>
    <dgm:pt modelId="{A29BAFCB-F64A-4992-8E4F-C0E2681E3872}" type="parTrans" cxnId="{EBCF182B-7945-47A1-A69B-677A44E91F28}">
      <dgm:prSet/>
      <dgm:spPr/>
      <dgm:t>
        <a:bodyPr/>
        <a:lstStyle/>
        <a:p>
          <a:endParaRPr lang="en-US" sz="3200">
            <a:latin typeface="+mj-lt"/>
          </a:endParaRPr>
        </a:p>
      </dgm:t>
    </dgm:pt>
    <dgm:pt modelId="{690F5A92-2650-46E1-BE6C-8771A81E689F}">
      <dgm:prSet custT="1"/>
      <dgm:spPr>
        <a:solidFill>
          <a:srgbClr val="0080BB"/>
        </a:solidFill>
      </dgm:spPr>
      <dgm:t>
        <a:bodyPr/>
        <a:lstStyle/>
        <a:p>
          <a:r>
            <a:rPr lang="en-US" sz="2400" b="1">
              <a:latin typeface="+mn-lt"/>
            </a:rPr>
            <a:t>What is it? </a:t>
          </a:r>
        </a:p>
      </dgm:t>
    </dgm:pt>
    <dgm:pt modelId="{A5B7505D-C908-4B1F-B3AF-96C22BAF1EDA}" type="parTrans" cxnId="{A3A6D1E6-734F-417A-BC42-9F5F42FF6D09}">
      <dgm:prSet/>
      <dgm:spPr/>
      <dgm:t>
        <a:bodyPr/>
        <a:lstStyle/>
        <a:p>
          <a:endParaRPr lang="en-US" sz="3200">
            <a:latin typeface="+mj-lt"/>
          </a:endParaRPr>
        </a:p>
      </dgm:t>
    </dgm:pt>
    <dgm:pt modelId="{9F22858A-FF51-43B4-8A97-C3FF4C9E56B6}" type="sibTrans" cxnId="{A3A6D1E6-734F-417A-BC42-9F5F42FF6D09}">
      <dgm:prSet/>
      <dgm:spPr/>
      <dgm:t>
        <a:bodyPr/>
        <a:lstStyle/>
        <a:p>
          <a:endParaRPr lang="en-US" sz="3200">
            <a:latin typeface="+mj-lt"/>
          </a:endParaRPr>
        </a:p>
      </dgm:t>
    </dgm:pt>
    <dgm:pt modelId="{CCA540C7-40E1-4FF0-96FA-ED22FEA574BB}">
      <dgm:prSet custT="1"/>
      <dgm:spPr>
        <a:solidFill>
          <a:srgbClr val="0080BB"/>
        </a:solidFill>
      </dgm:spPr>
      <dgm:t>
        <a:bodyPr/>
        <a:lstStyle/>
        <a:p>
          <a:r>
            <a:rPr lang="en-US" sz="3200">
              <a:latin typeface="+mj-lt"/>
            </a:rPr>
            <a:t>BOTS</a:t>
          </a:r>
        </a:p>
      </dgm:t>
    </dgm:pt>
    <dgm:pt modelId="{F16F8BA8-C13C-43E8-9E32-168583A7D35E}" type="parTrans" cxnId="{23D4892B-258B-4931-97CE-4AC351C6D66A}">
      <dgm:prSet/>
      <dgm:spPr/>
      <dgm:t>
        <a:bodyPr/>
        <a:lstStyle/>
        <a:p>
          <a:endParaRPr lang="en-US" sz="3200">
            <a:latin typeface="+mj-lt"/>
          </a:endParaRPr>
        </a:p>
      </dgm:t>
    </dgm:pt>
    <dgm:pt modelId="{D721D807-B79F-41A1-8055-0CEBACD53C59}" type="sibTrans" cxnId="{23D4892B-258B-4931-97CE-4AC351C6D66A}">
      <dgm:prSet/>
      <dgm:spPr/>
      <dgm:t>
        <a:bodyPr/>
        <a:lstStyle/>
        <a:p>
          <a:endParaRPr lang="en-US" sz="3200">
            <a:latin typeface="+mj-lt"/>
          </a:endParaRPr>
        </a:p>
      </dgm:t>
    </dgm:pt>
    <dgm:pt modelId="{E0B7DEFD-5CC8-4AEB-9618-1ED2118CE91B}">
      <dgm:prSet custT="1"/>
      <dgm:spPr>
        <a:solidFill>
          <a:srgbClr val="0080BB"/>
        </a:solidFill>
      </dgm:spPr>
      <dgm:t>
        <a:bodyPr/>
        <a:lstStyle/>
        <a:p>
          <a:r>
            <a:rPr lang="en-US" sz="2400" b="1">
              <a:latin typeface="+mn-lt"/>
            </a:rPr>
            <a:t>What is it?</a:t>
          </a:r>
        </a:p>
      </dgm:t>
    </dgm:pt>
    <dgm:pt modelId="{E858CCFB-E5D7-40F1-B24A-7A7FE795433A}" type="parTrans" cxnId="{0C24B7E1-5942-47C7-898B-986CF834CD4F}">
      <dgm:prSet/>
      <dgm:spPr/>
      <dgm:t>
        <a:bodyPr/>
        <a:lstStyle/>
        <a:p>
          <a:endParaRPr lang="en-US" sz="3200">
            <a:latin typeface="+mj-lt"/>
          </a:endParaRPr>
        </a:p>
      </dgm:t>
    </dgm:pt>
    <dgm:pt modelId="{76318F60-370B-494A-A416-42E7D1DD0B51}" type="sibTrans" cxnId="{0C24B7E1-5942-47C7-898B-986CF834CD4F}">
      <dgm:prSet/>
      <dgm:spPr/>
      <dgm:t>
        <a:bodyPr/>
        <a:lstStyle/>
        <a:p>
          <a:endParaRPr lang="en-US" sz="3200">
            <a:latin typeface="+mj-lt"/>
          </a:endParaRPr>
        </a:p>
      </dgm:t>
    </dgm:pt>
    <dgm:pt modelId="{5DA5E0AE-33BA-46A0-86AA-2040B5649288}">
      <dgm:prSet custT="1"/>
      <dgm:spPr>
        <a:solidFill>
          <a:srgbClr val="0080BB"/>
        </a:solidFill>
      </dgm:spPr>
      <dgm:t>
        <a:bodyPr/>
        <a:lstStyle/>
        <a:p>
          <a:r>
            <a:rPr lang="en-US" sz="2400" b="1">
              <a:latin typeface="+mn-lt"/>
              <a:ea typeface="+mj-lt"/>
              <a:cs typeface="+mj-lt"/>
            </a:rPr>
            <a:t>Example: </a:t>
          </a:r>
          <a:r>
            <a:rPr lang="en-US" sz="2400" b="0">
              <a:latin typeface="+mn-lt"/>
              <a:ea typeface="+mj-lt"/>
              <a:cs typeface="+mj-lt"/>
            </a:rPr>
            <a:t>Answer common questions in a volunteer portal</a:t>
          </a:r>
          <a:endParaRPr lang="en-US" sz="2400" b="1">
            <a:latin typeface="+mn-lt"/>
            <a:ea typeface="+mj-lt"/>
            <a:cs typeface="+mj-lt"/>
          </a:endParaRPr>
        </a:p>
      </dgm:t>
    </dgm:pt>
    <dgm:pt modelId="{0FCAD6C9-2876-4EDC-AB6B-2DA60E25560E}" type="parTrans" cxnId="{E85783C4-8E91-465A-9B28-C3E2D45EDC7D}">
      <dgm:prSet/>
      <dgm:spPr/>
      <dgm:t>
        <a:bodyPr/>
        <a:lstStyle/>
        <a:p>
          <a:endParaRPr lang="en-US" sz="3200">
            <a:latin typeface="+mj-lt"/>
          </a:endParaRPr>
        </a:p>
      </dgm:t>
    </dgm:pt>
    <dgm:pt modelId="{C8B9926B-8349-4F87-9548-0E1A5736CB20}" type="sibTrans" cxnId="{E85783C4-8E91-465A-9B28-C3E2D45EDC7D}">
      <dgm:prSet/>
      <dgm:spPr/>
      <dgm:t>
        <a:bodyPr/>
        <a:lstStyle/>
        <a:p>
          <a:endParaRPr lang="en-US" sz="3200">
            <a:latin typeface="+mj-lt"/>
          </a:endParaRPr>
        </a:p>
      </dgm:t>
    </dgm:pt>
    <dgm:pt modelId="{6395E321-53F3-495F-8C90-5EE730808221}">
      <dgm:prSet custT="1"/>
      <dgm:spPr>
        <a:solidFill>
          <a:srgbClr val="0080BB"/>
        </a:solidFill>
      </dgm:spPr>
      <dgm:t>
        <a:bodyPr/>
        <a:lstStyle/>
        <a:p>
          <a:r>
            <a:rPr lang="en-US" sz="2400" b="0">
              <a:latin typeface="+mn-lt"/>
              <a:ea typeface="+mj-lt"/>
              <a:cs typeface="+mj-lt"/>
            </a:rPr>
            <a:t>Automated Service Agent</a:t>
          </a:r>
        </a:p>
      </dgm:t>
    </dgm:pt>
    <dgm:pt modelId="{F11BD03F-7010-4007-846F-875DA05B4241}" type="parTrans" cxnId="{5CFA8AD5-CBD6-48DD-8998-B0EC3E9D7AE9}">
      <dgm:prSet/>
      <dgm:spPr/>
      <dgm:t>
        <a:bodyPr/>
        <a:lstStyle/>
        <a:p>
          <a:endParaRPr lang="en-US"/>
        </a:p>
      </dgm:t>
    </dgm:pt>
    <dgm:pt modelId="{67FA7AC5-329E-4E91-A723-FA96573D4426}" type="sibTrans" cxnId="{5CFA8AD5-CBD6-48DD-8998-B0EC3E9D7AE9}">
      <dgm:prSet/>
      <dgm:spPr/>
      <dgm:t>
        <a:bodyPr/>
        <a:lstStyle/>
        <a:p>
          <a:endParaRPr lang="en-US"/>
        </a:p>
      </dgm:t>
    </dgm:pt>
    <dgm:pt modelId="{B322C0AE-BE2B-49F3-9CAF-F77EAE92AF87}">
      <dgm:prSet custT="1"/>
      <dgm:spPr>
        <a:solidFill>
          <a:srgbClr val="0080BB"/>
        </a:solidFill>
      </dgm:spPr>
      <dgm:t>
        <a:bodyPr/>
        <a:lstStyle/>
        <a:p>
          <a:r>
            <a:rPr lang="en-US" sz="2400" b="0">
              <a:latin typeface="+mn-lt"/>
              <a:ea typeface="+mj-lt"/>
              <a:cs typeface="+mj-lt"/>
            </a:rPr>
            <a:t>Searches Knowledge and Community conversations for best answers</a:t>
          </a:r>
        </a:p>
      </dgm:t>
    </dgm:pt>
    <dgm:pt modelId="{FFAC0E53-92AA-4759-B467-08EA0BECE6BE}" type="parTrans" cxnId="{22D830C3-8943-49E1-A25C-A153623E29DC}">
      <dgm:prSet/>
      <dgm:spPr/>
      <dgm:t>
        <a:bodyPr/>
        <a:lstStyle/>
        <a:p>
          <a:endParaRPr lang="en-US"/>
        </a:p>
      </dgm:t>
    </dgm:pt>
    <dgm:pt modelId="{7093A35B-5005-42BD-8780-BBFFC77B620C}" type="sibTrans" cxnId="{22D830C3-8943-49E1-A25C-A153623E29DC}">
      <dgm:prSet/>
      <dgm:spPr/>
      <dgm:t>
        <a:bodyPr/>
        <a:lstStyle/>
        <a:p>
          <a:endParaRPr lang="en-US"/>
        </a:p>
      </dgm:t>
    </dgm:pt>
    <dgm:pt modelId="{93D6CEB8-94C9-45D7-9A4E-FD7BB0EECC07}">
      <dgm:prSet custT="1"/>
      <dgm:spPr>
        <a:solidFill>
          <a:srgbClr val="0080BB"/>
        </a:solidFill>
      </dgm:spPr>
      <dgm:t>
        <a:bodyPr/>
        <a:lstStyle/>
        <a:p>
          <a:r>
            <a:rPr lang="en-US" sz="2400" b="0">
              <a:latin typeface="+mn-lt"/>
              <a:ea typeface="+mj-lt"/>
              <a:cs typeface="+mj-lt"/>
            </a:rPr>
            <a:t>Collects constituent data </a:t>
          </a:r>
          <a:r>
            <a:rPr lang="en-US" sz="2400" b="1">
              <a:latin typeface="+mn-lt"/>
              <a:ea typeface="+mj-lt"/>
              <a:cs typeface="+mj-lt"/>
            </a:rPr>
            <a:t>f</a:t>
          </a:r>
          <a:r>
            <a:rPr lang="en-US" sz="2400" b="0">
              <a:latin typeface="+mn-lt"/>
              <a:ea typeface="+mj-lt"/>
              <a:cs typeface="+mj-lt"/>
            </a:rPr>
            <a:t>or handoff to a live agent</a:t>
          </a:r>
        </a:p>
      </dgm:t>
    </dgm:pt>
    <dgm:pt modelId="{FBF4D728-6408-4E82-8303-82BFCAF9CEAC}" type="parTrans" cxnId="{1F8626B5-8D98-4CC8-9327-F8BAC4C9C433}">
      <dgm:prSet/>
      <dgm:spPr/>
      <dgm:t>
        <a:bodyPr/>
        <a:lstStyle/>
        <a:p>
          <a:endParaRPr lang="en-US"/>
        </a:p>
      </dgm:t>
    </dgm:pt>
    <dgm:pt modelId="{55DD721F-60D3-4F2A-870E-00D7C5DC6C54}" type="sibTrans" cxnId="{1F8626B5-8D98-4CC8-9327-F8BAC4C9C433}">
      <dgm:prSet/>
      <dgm:spPr/>
      <dgm:t>
        <a:bodyPr/>
        <a:lstStyle/>
        <a:p>
          <a:endParaRPr lang="en-US"/>
        </a:p>
      </dgm:t>
    </dgm:pt>
    <dgm:pt modelId="{18700EDF-A7F3-4C04-B070-D7116399C52C}" type="pres">
      <dgm:prSet presAssocID="{45637B8C-C465-4869-9DE5-4AFC3C521DC6}" presName="diagram" presStyleCnt="0">
        <dgm:presLayoutVars>
          <dgm:dir/>
          <dgm:resizeHandles val="exact"/>
        </dgm:presLayoutVars>
      </dgm:prSet>
      <dgm:spPr/>
      <dgm:t>
        <a:bodyPr/>
        <a:lstStyle/>
        <a:p>
          <a:endParaRPr lang="en-US"/>
        </a:p>
      </dgm:t>
    </dgm:pt>
    <dgm:pt modelId="{F5C098ED-A8D0-446F-8423-5A1448FA273C}" type="pres">
      <dgm:prSet presAssocID="{2FD19294-4312-480B-81B6-94022A1A912E}" presName="node" presStyleLbl="node1" presStyleIdx="0" presStyleCnt="2" custScaleY="158300">
        <dgm:presLayoutVars>
          <dgm:bulletEnabled val="1"/>
        </dgm:presLayoutVars>
      </dgm:prSet>
      <dgm:spPr/>
      <dgm:t>
        <a:bodyPr/>
        <a:lstStyle/>
        <a:p>
          <a:endParaRPr lang="en-US"/>
        </a:p>
      </dgm:t>
    </dgm:pt>
    <dgm:pt modelId="{B77442FE-5EE6-43A3-8FA2-93D061A8877B}" type="pres">
      <dgm:prSet presAssocID="{F6047AF3-2D28-427F-939A-80514A6E2025}" presName="sibTrans" presStyleCnt="0"/>
      <dgm:spPr/>
    </dgm:pt>
    <dgm:pt modelId="{49A92542-3119-429F-ACE0-CA57948C4401}" type="pres">
      <dgm:prSet presAssocID="{CCA540C7-40E1-4FF0-96FA-ED22FEA574BB}" presName="node" presStyleLbl="node1" presStyleIdx="1" presStyleCnt="2" custScaleY="158300">
        <dgm:presLayoutVars>
          <dgm:bulletEnabled val="1"/>
        </dgm:presLayoutVars>
      </dgm:prSet>
      <dgm:spPr/>
      <dgm:t>
        <a:bodyPr/>
        <a:lstStyle/>
        <a:p>
          <a:endParaRPr lang="en-US"/>
        </a:p>
      </dgm:t>
    </dgm:pt>
  </dgm:ptLst>
  <dgm:cxnLst>
    <dgm:cxn modelId="{E85783C4-8E91-465A-9B28-C3E2D45EDC7D}" srcId="{CCA540C7-40E1-4FF0-96FA-ED22FEA574BB}" destId="{5DA5E0AE-33BA-46A0-86AA-2040B5649288}" srcOrd="1" destOrd="0" parTransId="{0FCAD6C9-2876-4EDC-AB6B-2DA60E25560E}" sibTransId="{C8B9926B-8349-4F87-9548-0E1A5736CB20}"/>
    <dgm:cxn modelId="{CF3B545C-7C25-412C-ABC6-408815A82F94}" type="presOf" srcId="{CDAF6775-213A-497E-9D8D-E36DDC7AE0E5}" destId="{F5C098ED-A8D0-446F-8423-5A1448FA273C}" srcOrd="0" destOrd="3" presId="urn:microsoft.com/office/officeart/2005/8/layout/default#1"/>
    <dgm:cxn modelId="{A2E2A2BF-CAC2-4134-B2B8-44AAC85BAF91}" srcId="{690F5A92-2650-46E1-BE6C-8771A81E689F}" destId="{CDAF6775-213A-497E-9D8D-E36DDC7AE0E5}" srcOrd="1" destOrd="0" parTransId="{D76BE616-BFE0-4D7C-B191-04C5FFE6B6C4}" sibTransId="{D8CEB0DC-4048-49F4-B92F-9C35C254D68C}"/>
    <dgm:cxn modelId="{5CFA8AD5-CBD6-48DD-8998-B0EC3E9D7AE9}" srcId="{E0B7DEFD-5CC8-4AEB-9618-1ED2118CE91B}" destId="{6395E321-53F3-495F-8C90-5EE730808221}" srcOrd="0" destOrd="0" parTransId="{F11BD03F-7010-4007-846F-875DA05B4241}" sibTransId="{67FA7AC5-329E-4E91-A723-FA96573D4426}"/>
    <dgm:cxn modelId="{22D830C3-8943-49E1-A25C-A153623E29DC}" srcId="{E0B7DEFD-5CC8-4AEB-9618-1ED2118CE91B}" destId="{B322C0AE-BE2B-49F3-9CAF-F77EAE92AF87}" srcOrd="1" destOrd="0" parTransId="{FFAC0E53-92AA-4759-B467-08EA0BECE6BE}" sibTransId="{7093A35B-5005-42BD-8780-BBFFC77B620C}"/>
    <dgm:cxn modelId="{A85C434B-2992-4BDB-8BF0-8B57D79E4D35}" type="presOf" srcId="{B322C0AE-BE2B-49F3-9CAF-F77EAE92AF87}" destId="{49A92542-3119-429F-ACE0-CA57948C4401}" srcOrd="0" destOrd="3" presId="urn:microsoft.com/office/officeart/2005/8/layout/default#1"/>
    <dgm:cxn modelId="{C061B8FB-6E17-48D0-BC7E-A56F5483BAFA}" type="presOf" srcId="{690F5A92-2650-46E1-BE6C-8771A81E689F}" destId="{F5C098ED-A8D0-446F-8423-5A1448FA273C}" srcOrd="0" destOrd="1" presId="urn:microsoft.com/office/officeart/2005/8/layout/default#1"/>
    <dgm:cxn modelId="{4D1E79AB-D144-4CCE-B6C9-6DC1CE778805}" type="presOf" srcId="{E0B7DEFD-5CC8-4AEB-9618-1ED2118CE91B}" destId="{49A92542-3119-429F-ACE0-CA57948C4401}" srcOrd="0" destOrd="1" presId="urn:microsoft.com/office/officeart/2005/8/layout/default#1"/>
    <dgm:cxn modelId="{55C92FF9-A4A5-4599-B4AB-9114FA2DB230}" type="presOf" srcId="{45637B8C-C465-4869-9DE5-4AFC3C521DC6}" destId="{18700EDF-A7F3-4C04-B070-D7116399C52C}" srcOrd="0" destOrd="0" presId="urn:microsoft.com/office/officeart/2005/8/layout/default#1"/>
    <dgm:cxn modelId="{D4224D78-B295-4C95-95EB-02B4EC42473F}" type="presOf" srcId="{82728FC3-0972-4736-816C-293C22A00BBD}" destId="{F5C098ED-A8D0-446F-8423-5A1448FA273C}" srcOrd="0" destOrd="5" presId="urn:microsoft.com/office/officeart/2005/8/layout/default#1"/>
    <dgm:cxn modelId="{A2E013D2-6DB8-493C-9419-692730038B45}" type="presOf" srcId="{93D6CEB8-94C9-45D7-9A4E-FD7BB0EECC07}" destId="{49A92542-3119-429F-ACE0-CA57948C4401}" srcOrd="0" destOrd="4" presId="urn:microsoft.com/office/officeart/2005/8/layout/default#1"/>
    <dgm:cxn modelId="{A3A6D1E6-734F-417A-BC42-9F5F42FF6D09}" srcId="{2FD19294-4312-480B-81B6-94022A1A912E}" destId="{690F5A92-2650-46E1-BE6C-8771A81E689F}" srcOrd="0" destOrd="0" parTransId="{A5B7505D-C908-4B1F-B3AF-96C22BAF1EDA}" sibTransId="{9F22858A-FF51-43B4-8A97-C3FF4C9E56B6}"/>
    <dgm:cxn modelId="{C8452BEA-3FB2-4A3A-A11D-43335367C91F}" type="presOf" srcId="{560A272F-5773-4711-9620-C34CD66D85E3}" destId="{F5C098ED-A8D0-446F-8423-5A1448FA273C}" srcOrd="0" destOrd="4" presId="urn:microsoft.com/office/officeart/2005/8/layout/default#1"/>
    <dgm:cxn modelId="{24BC1392-CADE-4B24-891C-E772DF9E9810}" type="presOf" srcId="{5DA5E0AE-33BA-46A0-86AA-2040B5649288}" destId="{49A92542-3119-429F-ACE0-CA57948C4401}" srcOrd="0" destOrd="5" presId="urn:microsoft.com/office/officeart/2005/8/layout/default#1"/>
    <dgm:cxn modelId="{EFBC16F5-7EE2-4A3B-84FA-EFA842E77E98}" srcId="{690F5A92-2650-46E1-BE6C-8771A81E689F}" destId="{560A272F-5773-4711-9620-C34CD66D85E3}" srcOrd="2" destOrd="0" parTransId="{7D666C89-CD9A-42C8-8D82-84C8C2CF64BB}" sibTransId="{C25E5A79-C2D9-4927-B3EA-2A105FBCC51E}"/>
    <dgm:cxn modelId="{1F8626B5-8D98-4CC8-9327-F8BAC4C9C433}" srcId="{E0B7DEFD-5CC8-4AEB-9618-1ED2118CE91B}" destId="{93D6CEB8-94C9-45D7-9A4E-FD7BB0EECC07}" srcOrd="2" destOrd="0" parTransId="{FBF4D728-6408-4E82-8303-82BFCAF9CEAC}" sibTransId="{55DD721F-60D3-4F2A-870E-00D7C5DC6C54}"/>
    <dgm:cxn modelId="{85401D84-6BD0-44C7-AEE4-FE809A04BB07}" type="presOf" srcId="{CCA540C7-40E1-4FF0-96FA-ED22FEA574BB}" destId="{49A92542-3119-429F-ACE0-CA57948C4401}" srcOrd="0" destOrd="0" presId="urn:microsoft.com/office/officeart/2005/8/layout/default#1"/>
    <dgm:cxn modelId="{C2B19676-9B26-4C3F-B0F3-DFE10941927B}" type="presOf" srcId="{2FD19294-4312-480B-81B6-94022A1A912E}" destId="{F5C098ED-A8D0-446F-8423-5A1448FA273C}" srcOrd="0" destOrd="0" presId="urn:microsoft.com/office/officeart/2005/8/layout/default#1"/>
    <dgm:cxn modelId="{5DBB52C8-CAE4-4EE3-AC1D-DCAFCEFA6C83}" type="presOf" srcId="{6395E321-53F3-495F-8C90-5EE730808221}" destId="{49A92542-3119-429F-ACE0-CA57948C4401}" srcOrd="0" destOrd="2" presId="urn:microsoft.com/office/officeart/2005/8/layout/default#1"/>
    <dgm:cxn modelId="{23D4892B-258B-4931-97CE-4AC351C6D66A}" srcId="{45637B8C-C465-4869-9DE5-4AFC3C521DC6}" destId="{CCA540C7-40E1-4FF0-96FA-ED22FEA574BB}" srcOrd="1" destOrd="0" parTransId="{F16F8BA8-C13C-43E8-9E32-168583A7D35E}" sibTransId="{D721D807-B79F-41A1-8055-0CEBACD53C59}"/>
    <dgm:cxn modelId="{0C24B7E1-5942-47C7-898B-986CF834CD4F}" srcId="{CCA540C7-40E1-4FF0-96FA-ED22FEA574BB}" destId="{E0B7DEFD-5CC8-4AEB-9618-1ED2118CE91B}" srcOrd="0" destOrd="0" parTransId="{E858CCFB-E5D7-40F1-B24A-7A7FE795433A}" sibTransId="{76318F60-370B-494A-A416-42E7D1DD0B51}"/>
    <dgm:cxn modelId="{EBCF182B-7945-47A1-A69B-677A44E91F28}" srcId="{2FD19294-4312-480B-81B6-94022A1A912E}" destId="{82728FC3-0972-4736-816C-293C22A00BBD}" srcOrd="1" destOrd="0" parTransId="{A29BAFCB-F64A-4992-8E4F-C0E2681E3872}" sibTransId="{BCDF0608-B53F-491F-A76D-227E2DDF645F}"/>
    <dgm:cxn modelId="{34DF19ED-442A-423A-96D7-EA09A6F38E8B}" srcId="{45637B8C-C465-4869-9DE5-4AFC3C521DC6}" destId="{2FD19294-4312-480B-81B6-94022A1A912E}" srcOrd="0" destOrd="0" parTransId="{2F7FA238-6C7A-46A0-80F5-EAD6F0526DC8}" sibTransId="{F6047AF3-2D28-427F-939A-80514A6E2025}"/>
    <dgm:cxn modelId="{3CA40EC3-6BAD-4583-AFDA-91612BBD4E1F}" srcId="{690F5A92-2650-46E1-BE6C-8771A81E689F}" destId="{E3BBA106-1EEB-4D06-9A65-6DBC0130FB76}" srcOrd="0" destOrd="0" parTransId="{A92C0041-BD21-4A23-80DF-6E05B69197FB}" sibTransId="{639A9513-6B8A-46D1-8B28-C25A2895B183}"/>
    <dgm:cxn modelId="{BFF7CE33-C536-4B31-BE40-DED2D5B54C8D}" type="presOf" srcId="{E3BBA106-1EEB-4D06-9A65-6DBC0130FB76}" destId="{F5C098ED-A8D0-446F-8423-5A1448FA273C}" srcOrd="0" destOrd="2" presId="urn:microsoft.com/office/officeart/2005/8/layout/default#1"/>
    <dgm:cxn modelId="{7CBB01E8-4814-4D39-8E4F-5FBC3AEF164C}" type="presParOf" srcId="{18700EDF-A7F3-4C04-B070-D7116399C52C}" destId="{F5C098ED-A8D0-446F-8423-5A1448FA273C}" srcOrd="0" destOrd="0" presId="urn:microsoft.com/office/officeart/2005/8/layout/default#1"/>
    <dgm:cxn modelId="{A4A3E83C-571A-41B6-94BF-E65DB1E251F2}" type="presParOf" srcId="{18700EDF-A7F3-4C04-B070-D7116399C52C}" destId="{B77442FE-5EE6-43A3-8FA2-93D061A8877B}" srcOrd="1" destOrd="0" presId="urn:microsoft.com/office/officeart/2005/8/layout/default#1"/>
    <dgm:cxn modelId="{5645EAFD-D295-4EFC-979B-266E92770054}" type="presParOf" srcId="{18700EDF-A7F3-4C04-B070-D7116399C52C}" destId="{49A92542-3119-429F-ACE0-CA57948C4401}" srcOrd="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F2D766-EABD-40B1-9AC5-378A167BACCA}" type="doc">
      <dgm:prSet loTypeId="urn:microsoft.com/office/officeart/2005/8/layout/vList2" loCatId="matrix" qsTypeId="urn:microsoft.com/office/officeart/2005/8/quickstyle/simple1" qsCatId="simple" csTypeId="urn:microsoft.com/office/officeart/2005/8/colors/accent2_5" csCatId="accent2" phldr="1"/>
      <dgm:spPr/>
      <dgm:t>
        <a:bodyPr/>
        <a:lstStyle/>
        <a:p>
          <a:endParaRPr lang="en-US"/>
        </a:p>
      </dgm:t>
    </dgm:pt>
    <dgm:pt modelId="{465FDF0A-D1FD-4CBC-95C0-10B2D0479797}">
      <dgm:prSet/>
      <dgm:spPr/>
      <dgm:t>
        <a:bodyPr/>
        <a:lstStyle/>
        <a:p>
          <a:r>
            <a:rPr lang="en-US"/>
            <a:t>VISION: Performs picture analysis</a:t>
          </a:r>
        </a:p>
        <a:p>
          <a:r>
            <a:rPr lang="en-US" i="1"/>
            <a:t>Includes Object Detection and Image Classification</a:t>
          </a:r>
        </a:p>
      </dgm:t>
    </dgm:pt>
    <dgm:pt modelId="{F437E12C-0F2C-40A5-80DC-70C5996FC987}" type="parTrans" cxnId="{6BDD7A77-3366-435B-B18B-0C9EA6D41452}">
      <dgm:prSet/>
      <dgm:spPr/>
      <dgm:t>
        <a:bodyPr/>
        <a:lstStyle/>
        <a:p>
          <a:endParaRPr lang="en-US"/>
        </a:p>
      </dgm:t>
    </dgm:pt>
    <dgm:pt modelId="{3C3FDE31-EC38-4AEA-BB28-FE4578783A25}" type="sibTrans" cxnId="{6BDD7A77-3366-435B-B18B-0C9EA6D41452}">
      <dgm:prSet/>
      <dgm:spPr/>
      <dgm:t>
        <a:bodyPr/>
        <a:lstStyle/>
        <a:p>
          <a:endParaRPr lang="en-US"/>
        </a:p>
      </dgm:t>
    </dgm:pt>
    <dgm:pt modelId="{474BA247-E9E3-47A8-BFC8-8D9524AF5635}">
      <dgm:prSet/>
      <dgm:spPr/>
      <dgm:t>
        <a:bodyPr/>
        <a:lstStyle/>
        <a:p>
          <a:r>
            <a:rPr lang="en-US"/>
            <a:t>LANGUAGE: Detects sentiment and can take action based on it</a:t>
          </a:r>
        </a:p>
        <a:p>
          <a:r>
            <a:rPr lang="en-US" i="1"/>
            <a:t>Includes Einstein Sentiment and Einstein Intent</a:t>
          </a:r>
        </a:p>
      </dgm:t>
    </dgm:pt>
    <dgm:pt modelId="{0E0974E6-D562-4220-99E4-5BA12C5127D1}" type="sibTrans" cxnId="{038BDF0D-7681-4247-B14C-45D19894FDEB}">
      <dgm:prSet/>
      <dgm:spPr/>
      <dgm:t>
        <a:bodyPr/>
        <a:lstStyle/>
        <a:p>
          <a:endParaRPr lang="en-US"/>
        </a:p>
      </dgm:t>
    </dgm:pt>
    <dgm:pt modelId="{C6121111-7EA1-41BB-AFE1-087F16671741}" type="parTrans" cxnId="{038BDF0D-7681-4247-B14C-45D19894FDEB}">
      <dgm:prSet/>
      <dgm:spPr/>
      <dgm:t>
        <a:bodyPr/>
        <a:lstStyle/>
        <a:p>
          <a:endParaRPr lang="en-US"/>
        </a:p>
      </dgm:t>
    </dgm:pt>
    <dgm:pt modelId="{C717FEA9-3900-A549-B5A4-C6CC0C950B03}" type="pres">
      <dgm:prSet presAssocID="{57F2D766-EABD-40B1-9AC5-378A167BACCA}" presName="linear" presStyleCnt="0">
        <dgm:presLayoutVars>
          <dgm:animLvl val="lvl"/>
          <dgm:resizeHandles val="exact"/>
        </dgm:presLayoutVars>
      </dgm:prSet>
      <dgm:spPr/>
      <dgm:t>
        <a:bodyPr/>
        <a:lstStyle/>
        <a:p>
          <a:endParaRPr lang="en-US"/>
        </a:p>
      </dgm:t>
    </dgm:pt>
    <dgm:pt modelId="{8C755B8F-BB49-D44A-B9C3-63673D9C56CC}" type="pres">
      <dgm:prSet presAssocID="{465FDF0A-D1FD-4CBC-95C0-10B2D0479797}" presName="parentText" presStyleLbl="node1" presStyleIdx="0" presStyleCnt="2">
        <dgm:presLayoutVars>
          <dgm:chMax val="0"/>
          <dgm:bulletEnabled val="1"/>
        </dgm:presLayoutVars>
      </dgm:prSet>
      <dgm:spPr/>
      <dgm:t>
        <a:bodyPr/>
        <a:lstStyle/>
        <a:p>
          <a:endParaRPr lang="en-US"/>
        </a:p>
      </dgm:t>
    </dgm:pt>
    <dgm:pt modelId="{4BFAE6BA-2939-6647-91B9-72944FA27B97}" type="pres">
      <dgm:prSet presAssocID="{3C3FDE31-EC38-4AEA-BB28-FE4578783A25}" presName="spacer" presStyleCnt="0"/>
      <dgm:spPr/>
    </dgm:pt>
    <dgm:pt modelId="{555EFD1B-7D1A-C74F-86DA-09EB52455763}" type="pres">
      <dgm:prSet presAssocID="{474BA247-E9E3-47A8-BFC8-8D9524AF5635}" presName="parentText" presStyleLbl="node1" presStyleIdx="1" presStyleCnt="2">
        <dgm:presLayoutVars>
          <dgm:chMax val="0"/>
          <dgm:bulletEnabled val="1"/>
        </dgm:presLayoutVars>
      </dgm:prSet>
      <dgm:spPr/>
      <dgm:t>
        <a:bodyPr/>
        <a:lstStyle/>
        <a:p>
          <a:endParaRPr lang="en-US"/>
        </a:p>
      </dgm:t>
    </dgm:pt>
  </dgm:ptLst>
  <dgm:cxnLst>
    <dgm:cxn modelId="{17524A54-0A43-5F40-B699-5365576CA020}" type="presOf" srcId="{57F2D766-EABD-40B1-9AC5-378A167BACCA}" destId="{C717FEA9-3900-A549-B5A4-C6CC0C950B03}" srcOrd="0" destOrd="0" presId="urn:microsoft.com/office/officeart/2005/8/layout/vList2"/>
    <dgm:cxn modelId="{6BDD7A77-3366-435B-B18B-0C9EA6D41452}" srcId="{57F2D766-EABD-40B1-9AC5-378A167BACCA}" destId="{465FDF0A-D1FD-4CBC-95C0-10B2D0479797}" srcOrd="0" destOrd="0" parTransId="{F437E12C-0F2C-40A5-80DC-70C5996FC987}" sibTransId="{3C3FDE31-EC38-4AEA-BB28-FE4578783A25}"/>
    <dgm:cxn modelId="{038BDF0D-7681-4247-B14C-45D19894FDEB}" srcId="{57F2D766-EABD-40B1-9AC5-378A167BACCA}" destId="{474BA247-E9E3-47A8-BFC8-8D9524AF5635}" srcOrd="1" destOrd="0" parTransId="{C6121111-7EA1-41BB-AFE1-087F16671741}" sibTransId="{0E0974E6-D562-4220-99E4-5BA12C5127D1}"/>
    <dgm:cxn modelId="{733BDC74-0782-BF43-B1CB-D3A64FF28955}" type="presOf" srcId="{465FDF0A-D1FD-4CBC-95C0-10B2D0479797}" destId="{8C755B8F-BB49-D44A-B9C3-63673D9C56CC}" srcOrd="0" destOrd="0" presId="urn:microsoft.com/office/officeart/2005/8/layout/vList2"/>
    <dgm:cxn modelId="{509BA38B-E028-FC48-BD17-598EE3316213}" type="presOf" srcId="{474BA247-E9E3-47A8-BFC8-8D9524AF5635}" destId="{555EFD1B-7D1A-C74F-86DA-09EB52455763}" srcOrd="0" destOrd="0" presId="urn:microsoft.com/office/officeart/2005/8/layout/vList2"/>
    <dgm:cxn modelId="{E3D6FE81-B788-4E42-BFCA-0FB16D3A75E3}" type="presParOf" srcId="{C717FEA9-3900-A549-B5A4-C6CC0C950B03}" destId="{8C755B8F-BB49-D44A-B9C3-63673D9C56CC}" srcOrd="0" destOrd="0" presId="urn:microsoft.com/office/officeart/2005/8/layout/vList2"/>
    <dgm:cxn modelId="{B44F3498-B7CC-AF46-9F60-9E380866D61F}" type="presParOf" srcId="{C717FEA9-3900-A549-B5A4-C6CC0C950B03}" destId="{4BFAE6BA-2939-6647-91B9-72944FA27B97}" srcOrd="1" destOrd="0" presId="urn:microsoft.com/office/officeart/2005/8/layout/vList2"/>
    <dgm:cxn modelId="{2212651A-89C7-DC44-BF8C-84BEAE926165}" type="presParOf" srcId="{C717FEA9-3900-A549-B5A4-C6CC0C950B03}" destId="{555EFD1B-7D1A-C74F-86DA-09EB52455763}" srcOrd="2" destOrd="0" presId="urn:microsoft.com/office/officeart/2005/8/layout/vList2"/>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E81D75-8910-4C6C-BA56-4639BB336A78}" type="doc">
      <dgm:prSet loTypeId="urn:microsoft.com/office/officeart/2005/8/layout/default#2" loCatId="list" qsTypeId="urn:microsoft.com/office/officeart/2005/8/quickstyle/simple2" qsCatId="simple" csTypeId="urn:microsoft.com/office/officeart/2005/8/colors/accent2_5" csCatId="accent2" phldr="1"/>
      <dgm:spPr/>
      <dgm:t>
        <a:bodyPr/>
        <a:lstStyle/>
        <a:p>
          <a:endParaRPr lang="en-US"/>
        </a:p>
      </dgm:t>
    </dgm:pt>
    <dgm:pt modelId="{3A164174-97F4-4038-967E-FD2D799FF76A}">
      <dgm:prSet phldrT="[Text]"/>
      <dgm:spPr/>
      <dgm:t>
        <a:bodyPr/>
        <a:lstStyle/>
        <a:p>
          <a:r>
            <a:rPr lang="en-US"/>
            <a:t>“The Nonprofit Starter Pack and specifically the V4S system has completely transformed our volunteer program. We are now able to track all of our volunteers through Salesforce and will be able to report our numbers and evaluate frequency, retention and source. “</a:t>
          </a:r>
        </a:p>
        <a:p>
          <a:endParaRPr lang="en-US"/>
        </a:p>
        <a:p>
          <a:r>
            <a:rPr lang="en-US"/>
            <a:t>-Rachelle Hast, Voice of Hope</a:t>
          </a:r>
        </a:p>
      </dgm:t>
    </dgm:pt>
    <dgm:pt modelId="{DEF58E7D-ED0E-4952-985B-9715B43D50F3}" type="parTrans" cxnId="{94F7F578-0D6D-4B95-9048-B1C7D1D3758B}">
      <dgm:prSet/>
      <dgm:spPr/>
      <dgm:t>
        <a:bodyPr/>
        <a:lstStyle/>
        <a:p>
          <a:endParaRPr lang="en-US"/>
        </a:p>
      </dgm:t>
    </dgm:pt>
    <dgm:pt modelId="{9DBD5D26-F1CE-426E-9657-B9D2CFC772F2}" type="sibTrans" cxnId="{94F7F578-0D6D-4B95-9048-B1C7D1D3758B}">
      <dgm:prSet/>
      <dgm:spPr/>
      <dgm:t>
        <a:bodyPr/>
        <a:lstStyle/>
        <a:p>
          <a:endParaRPr lang="en-US"/>
        </a:p>
      </dgm:t>
    </dgm:pt>
    <dgm:pt modelId="{1EE276B6-428B-452A-8DC9-A26D7DBD0009}">
      <dgm:prSet phldrT="[Text]"/>
      <dgm:spPr/>
      <dgm:t>
        <a:bodyPr/>
        <a:lstStyle/>
        <a:p>
          <a:r>
            <a:rPr lang="en-US"/>
            <a:t>“Salesforce has enabled us to provide funders with accurate and relevant reports on the interventions we provide”</a:t>
          </a:r>
        </a:p>
        <a:p>
          <a:endParaRPr lang="en-US"/>
        </a:p>
        <a:p>
          <a:r>
            <a:rPr lang="en-US"/>
            <a:t>-Trevor </a:t>
          </a:r>
          <a:r>
            <a:rPr lang="en-US" err="1"/>
            <a:t>Lobel</a:t>
          </a:r>
          <a:r>
            <a:rPr lang="en-US"/>
            <a:t>,  Shine Literacy</a:t>
          </a:r>
        </a:p>
      </dgm:t>
    </dgm:pt>
    <dgm:pt modelId="{E4BB755B-1A31-4BC3-AFF8-5CBEA46D58D9}" type="parTrans" cxnId="{87526419-8FE7-4D86-A8A2-1954DB568AEF}">
      <dgm:prSet/>
      <dgm:spPr/>
      <dgm:t>
        <a:bodyPr/>
        <a:lstStyle/>
        <a:p>
          <a:endParaRPr lang="en-US"/>
        </a:p>
      </dgm:t>
    </dgm:pt>
    <dgm:pt modelId="{B980D30F-6C9B-4B70-A6B3-2720D4C99581}" type="sibTrans" cxnId="{87526419-8FE7-4D86-A8A2-1954DB568AEF}">
      <dgm:prSet/>
      <dgm:spPr/>
      <dgm:t>
        <a:bodyPr/>
        <a:lstStyle/>
        <a:p>
          <a:endParaRPr lang="en-US"/>
        </a:p>
      </dgm:t>
    </dgm:pt>
    <dgm:pt modelId="{7CE1FC6E-F418-4B87-94B3-A571806CAD69}">
      <dgm:prSet phldrT="[Text]"/>
      <dgm:spPr/>
      <dgm:t>
        <a:bodyPr/>
        <a:lstStyle/>
        <a:p>
          <a:pPr>
            <a:spcAft>
              <a:spcPct val="35000"/>
            </a:spcAft>
          </a:pPr>
          <a:r>
            <a:rPr lang="en-US"/>
            <a:t>“We have been able to provide greater detail in the area of donations, particularly campaigns and overall reporting in different areas. This data is very valuable as we move forward, and we are thankful to have a way to collect and use it.”</a:t>
          </a:r>
        </a:p>
        <a:p>
          <a:pPr>
            <a:spcAft>
              <a:spcPct val="35000"/>
            </a:spcAft>
          </a:pPr>
          <a:endParaRPr lang="en-US"/>
        </a:p>
        <a:p>
          <a:pPr>
            <a:spcAft>
              <a:spcPts val="0"/>
            </a:spcAft>
          </a:pPr>
          <a:r>
            <a:rPr lang="en-US"/>
            <a:t>-Amy </a:t>
          </a:r>
          <a:r>
            <a:rPr lang="en-US" err="1"/>
            <a:t>Hoogstad</a:t>
          </a:r>
          <a:r>
            <a:rPr lang="en-US"/>
            <a:t>, </a:t>
          </a:r>
        </a:p>
        <a:p>
          <a:pPr>
            <a:spcAft>
              <a:spcPts val="0"/>
            </a:spcAft>
          </a:pPr>
          <a:r>
            <a:rPr lang="en-US" err="1"/>
            <a:t>EduDeo</a:t>
          </a:r>
          <a:r>
            <a:rPr lang="en-US"/>
            <a:t> Ministries</a:t>
          </a:r>
        </a:p>
      </dgm:t>
    </dgm:pt>
    <dgm:pt modelId="{5F50880A-0014-4EDE-AB3B-F944A7E8228C}" type="parTrans" cxnId="{CD00D17F-7093-4787-872F-4333869EB771}">
      <dgm:prSet/>
      <dgm:spPr/>
      <dgm:t>
        <a:bodyPr/>
        <a:lstStyle/>
        <a:p>
          <a:endParaRPr lang="en-US"/>
        </a:p>
      </dgm:t>
    </dgm:pt>
    <dgm:pt modelId="{1F8358FD-7C1D-43D1-9E64-4F6F01F3D5D7}" type="sibTrans" cxnId="{CD00D17F-7093-4787-872F-4333869EB771}">
      <dgm:prSet/>
      <dgm:spPr/>
      <dgm:t>
        <a:bodyPr/>
        <a:lstStyle/>
        <a:p>
          <a:endParaRPr lang="en-US"/>
        </a:p>
      </dgm:t>
    </dgm:pt>
    <dgm:pt modelId="{80F2B925-3BCE-46FC-ADAA-A4ED99B896DE}">
      <dgm:prSet phldrT="[Text]"/>
      <dgm:spPr/>
      <dgm:t>
        <a:bodyPr/>
        <a:lstStyle/>
        <a:p>
          <a:pPr>
            <a:spcAft>
              <a:spcPct val="35000"/>
            </a:spcAft>
          </a:pPr>
          <a:r>
            <a:rPr lang="en-US"/>
            <a:t>“Years ago, it would have taken us half a day to gather data about a specific program and their engagement with us.  That would have been done by pulling data from various excel spreadsheets.  Now it takes us a much shorter time to report out and all the data is in one place. “</a:t>
          </a:r>
        </a:p>
        <a:p>
          <a:pPr>
            <a:spcAft>
              <a:spcPct val="35000"/>
            </a:spcAft>
          </a:pPr>
          <a:endParaRPr lang="en-US"/>
        </a:p>
        <a:p>
          <a:pPr>
            <a:spcAft>
              <a:spcPts val="0"/>
            </a:spcAft>
          </a:pPr>
          <a:r>
            <a:rPr lang="en-US"/>
            <a:t>-Bridget </a:t>
          </a:r>
          <a:r>
            <a:rPr lang="en-US" err="1"/>
            <a:t>Wissinger</a:t>
          </a:r>
          <a:r>
            <a:rPr lang="en-US"/>
            <a:t>, </a:t>
          </a:r>
        </a:p>
        <a:p>
          <a:pPr>
            <a:spcAft>
              <a:spcPts val="0"/>
            </a:spcAft>
          </a:pPr>
          <a:r>
            <a:rPr lang="en-US"/>
            <a:t>The Mentoring Partnership</a:t>
          </a:r>
        </a:p>
        <a:p>
          <a:pPr>
            <a:spcAft>
              <a:spcPts val="0"/>
            </a:spcAft>
          </a:pPr>
          <a:r>
            <a:rPr lang="en-US"/>
            <a:t> of SWPA</a:t>
          </a:r>
        </a:p>
      </dgm:t>
    </dgm:pt>
    <dgm:pt modelId="{24C40DED-0BCC-4CCC-AF94-F6F923B40CB6}" type="parTrans" cxnId="{2E09DDC5-B254-4D7A-ABBF-E76A8BE2DFF3}">
      <dgm:prSet/>
      <dgm:spPr/>
      <dgm:t>
        <a:bodyPr/>
        <a:lstStyle/>
        <a:p>
          <a:endParaRPr lang="en-US"/>
        </a:p>
      </dgm:t>
    </dgm:pt>
    <dgm:pt modelId="{C1A90ACE-3A64-463C-BEC6-B747C9DA21E8}" type="sibTrans" cxnId="{2E09DDC5-B254-4D7A-ABBF-E76A8BE2DFF3}">
      <dgm:prSet/>
      <dgm:spPr/>
      <dgm:t>
        <a:bodyPr/>
        <a:lstStyle/>
        <a:p>
          <a:endParaRPr lang="en-US"/>
        </a:p>
      </dgm:t>
    </dgm:pt>
    <dgm:pt modelId="{2B4D78B7-1779-4FBC-8123-7B9B7ADF7BC3}" type="pres">
      <dgm:prSet presAssocID="{CDE81D75-8910-4C6C-BA56-4639BB336A78}" presName="diagram" presStyleCnt="0">
        <dgm:presLayoutVars>
          <dgm:dir/>
          <dgm:resizeHandles val="exact"/>
        </dgm:presLayoutVars>
      </dgm:prSet>
      <dgm:spPr/>
      <dgm:t>
        <a:bodyPr/>
        <a:lstStyle/>
        <a:p>
          <a:endParaRPr lang="en-US"/>
        </a:p>
      </dgm:t>
    </dgm:pt>
    <dgm:pt modelId="{14F21C50-161E-4E55-B279-FB1347D8F7FD}" type="pres">
      <dgm:prSet presAssocID="{3A164174-97F4-4038-967E-FD2D799FF76A}" presName="node" presStyleLbl="node1" presStyleIdx="0" presStyleCnt="4" custScaleY="224727">
        <dgm:presLayoutVars>
          <dgm:bulletEnabled val="1"/>
        </dgm:presLayoutVars>
      </dgm:prSet>
      <dgm:spPr/>
      <dgm:t>
        <a:bodyPr/>
        <a:lstStyle/>
        <a:p>
          <a:endParaRPr lang="en-US"/>
        </a:p>
      </dgm:t>
    </dgm:pt>
    <dgm:pt modelId="{54CC4CF4-78E4-4837-850D-563205F20DFD}" type="pres">
      <dgm:prSet presAssocID="{9DBD5D26-F1CE-426E-9657-B9D2CFC772F2}" presName="sibTrans" presStyleCnt="0"/>
      <dgm:spPr/>
    </dgm:pt>
    <dgm:pt modelId="{28B094D6-D0EE-4154-8A1F-4D1490FE0263}" type="pres">
      <dgm:prSet presAssocID="{1EE276B6-428B-452A-8DC9-A26D7DBD0009}" presName="node" presStyleLbl="node1" presStyleIdx="1" presStyleCnt="4" custScaleY="224727">
        <dgm:presLayoutVars>
          <dgm:bulletEnabled val="1"/>
        </dgm:presLayoutVars>
      </dgm:prSet>
      <dgm:spPr/>
      <dgm:t>
        <a:bodyPr/>
        <a:lstStyle/>
        <a:p>
          <a:endParaRPr lang="en-US"/>
        </a:p>
      </dgm:t>
    </dgm:pt>
    <dgm:pt modelId="{294BB18F-214A-48D6-A12A-34B92A168DE2}" type="pres">
      <dgm:prSet presAssocID="{B980D30F-6C9B-4B70-A6B3-2720D4C99581}" presName="sibTrans" presStyleCnt="0"/>
      <dgm:spPr/>
    </dgm:pt>
    <dgm:pt modelId="{F2D9DCFD-8F0B-4DED-A314-A860295A6054}" type="pres">
      <dgm:prSet presAssocID="{7CE1FC6E-F418-4B87-94B3-A571806CAD69}" presName="node" presStyleLbl="node1" presStyleIdx="2" presStyleCnt="4" custScaleY="223472">
        <dgm:presLayoutVars>
          <dgm:bulletEnabled val="1"/>
        </dgm:presLayoutVars>
      </dgm:prSet>
      <dgm:spPr/>
      <dgm:t>
        <a:bodyPr/>
        <a:lstStyle/>
        <a:p>
          <a:endParaRPr lang="en-US"/>
        </a:p>
      </dgm:t>
    </dgm:pt>
    <dgm:pt modelId="{A9111E48-76F4-4C0D-938A-18E8EF0C148F}" type="pres">
      <dgm:prSet presAssocID="{1F8358FD-7C1D-43D1-9E64-4F6F01F3D5D7}" presName="sibTrans" presStyleCnt="0"/>
      <dgm:spPr/>
    </dgm:pt>
    <dgm:pt modelId="{CB605AB2-CFDE-4177-A2BC-2EA514742C64}" type="pres">
      <dgm:prSet presAssocID="{80F2B925-3BCE-46FC-ADAA-A4ED99B896DE}" presName="node" presStyleLbl="node1" presStyleIdx="3" presStyleCnt="4" custScaleY="225253">
        <dgm:presLayoutVars>
          <dgm:bulletEnabled val="1"/>
        </dgm:presLayoutVars>
      </dgm:prSet>
      <dgm:spPr/>
      <dgm:t>
        <a:bodyPr/>
        <a:lstStyle/>
        <a:p>
          <a:endParaRPr lang="en-US"/>
        </a:p>
      </dgm:t>
    </dgm:pt>
  </dgm:ptLst>
  <dgm:cxnLst>
    <dgm:cxn modelId="{CD00D17F-7093-4787-872F-4333869EB771}" srcId="{CDE81D75-8910-4C6C-BA56-4639BB336A78}" destId="{7CE1FC6E-F418-4B87-94B3-A571806CAD69}" srcOrd="2" destOrd="0" parTransId="{5F50880A-0014-4EDE-AB3B-F944A7E8228C}" sibTransId="{1F8358FD-7C1D-43D1-9E64-4F6F01F3D5D7}"/>
    <dgm:cxn modelId="{FC3C6A36-195E-4709-A62D-392F61843EF5}" type="presOf" srcId="{80F2B925-3BCE-46FC-ADAA-A4ED99B896DE}" destId="{CB605AB2-CFDE-4177-A2BC-2EA514742C64}" srcOrd="0" destOrd="0" presId="urn:microsoft.com/office/officeart/2005/8/layout/default#2"/>
    <dgm:cxn modelId="{94F7F578-0D6D-4B95-9048-B1C7D1D3758B}" srcId="{CDE81D75-8910-4C6C-BA56-4639BB336A78}" destId="{3A164174-97F4-4038-967E-FD2D799FF76A}" srcOrd="0" destOrd="0" parTransId="{DEF58E7D-ED0E-4952-985B-9715B43D50F3}" sibTransId="{9DBD5D26-F1CE-426E-9657-B9D2CFC772F2}"/>
    <dgm:cxn modelId="{26CC8FF1-2B52-4A3A-8971-E8AE9810ACD6}" type="presOf" srcId="{CDE81D75-8910-4C6C-BA56-4639BB336A78}" destId="{2B4D78B7-1779-4FBC-8123-7B9B7ADF7BC3}" srcOrd="0" destOrd="0" presId="urn:microsoft.com/office/officeart/2005/8/layout/default#2"/>
    <dgm:cxn modelId="{87526419-8FE7-4D86-A8A2-1954DB568AEF}" srcId="{CDE81D75-8910-4C6C-BA56-4639BB336A78}" destId="{1EE276B6-428B-452A-8DC9-A26D7DBD0009}" srcOrd="1" destOrd="0" parTransId="{E4BB755B-1A31-4BC3-AFF8-5CBEA46D58D9}" sibTransId="{B980D30F-6C9B-4B70-A6B3-2720D4C99581}"/>
    <dgm:cxn modelId="{CA3B159E-B9CE-4E16-8100-9BF4D0F4CF12}" type="presOf" srcId="{7CE1FC6E-F418-4B87-94B3-A571806CAD69}" destId="{F2D9DCFD-8F0B-4DED-A314-A860295A6054}" srcOrd="0" destOrd="0" presId="urn:microsoft.com/office/officeart/2005/8/layout/default#2"/>
    <dgm:cxn modelId="{4E51E8C0-6ED3-4B98-A354-E3194393C2E9}" type="presOf" srcId="{3A164174-97F4-4038-967E-FD2D799FF76A}" destId="{14F21C50-161E-4E55-B279-FB1347D8F7FD}" srcOrd="0" destOrd="0" presId="urn:microsoft.com/office/officeart/2005/8/layout/default#2"/>
    <dgm:cxn modelId="{D2E52139-1C1E-4B16-B397-96DF3D57C057}" type="presOf" srcId="{1EE276B6-428B-452A-8DC9-A26D7DBD0009}" destId="{28B094D6-D0EE-4154-8A1F-4D1490FE0263}" srcOrd="0" destOrd="0" presId="urn:microsoft.com/office/officeart/2005/8/layout/default#2"/>
    <dgm:cxn modelId="{2E09DDC5-B254-4D7A-ABBF-E76A8BE2DFF3}" srcId="{CDE81D75-8910-4C6C-BA56-4639BB336A78}" destId="{80F2B925-3BCE-46FC-ADAA-A4ED99B896DE}" srcOrd="3" destOrd="0" parTransId="{24C40DED-0BCC-4CCC-AF94-F6F923B40CB6}" sibTransId="{C1A90ACE-3A64-463C-BEC6-B747C9DA21E8}"/>
    <dgm:cxn modelId="{807047A0-3307-430F-9664-499315145777}" type="presParOf" srcId="{2B4D78B7-1779-4FBC-8123-7B9B7ADF7BC3}" destId="{14F21C50-161E-4E55-B279-FB1347D8F7FD}" srcOrd="0" destOrd="0" presId="urn:microsoft.com/office/officeart/2005/8/layout/default#2"/>
    <dgm:cxn modelId="{43E0E4F2-E8D7-4510-990B-71464C59EDE1}" type="presParOf" srcId="{2B4D78B7-1779-4FBC-8123-7B9B7ADF7BC3}" destId="{54CC4CF4-78E4-4837-850D-563205F20DFD}" srcOrd="1" destOrd="0" presId="urn:microsoft.com/office/officeart/2005/8/layout/default#2"/>
    <dgm:cxn modelId="{53395EE5-8A0F-44FE-9618-60CD5A5B6042}" type="presParOf" srcId="{2B4D78B7-1779-4FBC-8123-7B9B7ADF7BC3}" destId="{28B094D6-D0EE-4154-8A1F-4D1490FE0263}" srcOrd="2" destOrd="0" presId="urn:microsoft.com/office/officeart/2005/8/layout/default#2"/>
    <dgm:cxn modelId="{19EF8E98-5540-4E21-9205-85999C4DACB7}" type="presParOf" srcId="{2B4D78B7-1779-4FBC-8123-7B9B7ADF7BC3}" destId="{294BB18F-214A-48D6-A12A-34B92A168DE2}" srcOrd="3" destOrd="0" presId="urn:microsoft.com/office/officeart/2005/8/layout/default#2"/>
    <dgm:cxn modelId="{5F435AEA-6236-4F3D-97E5-189E0B87D827}" type="presParOf" srcId="{2B4D78B7-1779-4FBC-8123-7B9B7ADF7BC3}" destId="{F2D9DCFD-8F0B-4DED-A314-A860295A6054}" srcOrd="4" destOrd="0" presId="urn:microsoft.com/office/officeart/2005/8/layout/default#2"/>
    <dgm:cxn modelId="{19C0842B-C59C-4E53-BF58-229BB5E1A088}" type="presParOf" srcId="{2B4D78B7-1779-4FBC-8123-7B9B7ADF7BC3}" destId="{A9111E48-76F4-4C0D-938A-18E8EF0C148F}" srcOrd="5" destOrd="0" presId="urn:microsoft.com/office/officeart/2005/8/layout/default#2"/>
    <dgm:cxn modelId="{541EF14E-41C8-4605-B094-EBADFFF9138B}" type="presParOf" srcId="{2B4D78B7-1779-4FBC-8123-7B9B7ADF7BC3}" destId="{CB605AB2-CFDE-4177-A2BC-2EA514742C64}" srcOrd="6" destOrd="0" presId="urn:microsoft.com/office/officeart/2005/8/layout/defaul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265A68-26FE-4F2F-A5EE-24D2981AD9AA}">
      <dsp:nvSpPr>
        <dsp:cNvPr id="0" name=""/>
        <dsp:cNvSpPr/>
      </dsp:nvSpPr>
      <dsp:spPr>
        <a:xfrm>
          <a:off x="1321" y="1347800"/>
          <a:ext cx="2165155" cy="2165155"/>
        </a:xfrm>
        <a:prstGeom prst="ellipse">
          <a:avLst/>
        </a:prstGeom>
        <a:solidFill>
          <a:schemeClr val="bg1"/>
        </a:solidFill>
        <a:ln w="38100" cap="flat" cmpd="sng" algn="ctr">
          <a:solidFill>
            <a:srgbClr val="0080BB"/>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9156" tIns="25400" rIns="119156" bIns="25400" numCol="1" spcCol="1270" anchor="ctr" anchorCtr="0">
          <a:noAutofit/>
        </a:bodyPr>
        <a:lstStyle/>
        <a:p>
          <a:pPr lvl="0" algn="ctr" defTabSz="889000">
            <a:lnSpc>
              <a:spcPct val="90000"/>
            </a:lnSpc>
            <a:spcBef>
              <a:spcPct val="0"/>
            </a:spcBef>
            <a:spcAft>
              <a:spcPct val="35000"/>
            </a:spcAft>
          </a:pPr>
          <a:r>
            <a:rPr lang="en-US" sz="2000" kern="1200">
              <a:solidFill>
                <a:schemeClr val="tx1"/>
              </a:solidFill>
              <a:latin typeface="+mj-lt"/>
            </a:rPr>
            <a:t>Standard Salesforce Reports &amp; Dashboards</a:t>
          </a:r>
        </a:p>
      </dsp:txBody>
      <dsp:txXfrm>
        <a:off x="1321" y="1347800"/>
        <a:ext cx="2165155" cy="2165155"/>
      </dsp:txXfrm>
    </dsp:sp>
    <dsp:sp modelId="{E9895F86-707D-4367-A758-FCF8D8E63FE2}">
      <dsp:nvSpPr>
        <dsp:cNvPr id="0" name=""/>
        <dsp:cNvSpPr/>
      </dsp:nvSpPr>
      <dsp:spPr>
        <a:xfrm>
          <a:off x="1733446" y="1347800"/>
          <a:ext cx="2165155" cy="2165155"/>
        </a:xfrm>
        <a:prstGeom prst="ellipse">
          <a:avLst/>
        </a:prstGeom>
        <a:solidFill>
          <a:schemeClr val="bg1"/>
        </a:solidFill>
        <a:ln w="38100" cap="flat" cmpd="sng" algn="ctr">
          <a:solidFill>
            <a:srgbClr val="0080BB"/>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9156" tIns="25400" rIns="119156" bIns="25400" numCol="1" spcCol="1270" anchor="ctr" anchorCtr="0">
          <a:noAutofit/>
        </a:bodyPr>
        <a:lstStyle/>
        <a:p>
          <a:pPr lvl="0" algn="ctr" defTabSz="889000">
            <a:lnSpc>
              <a:spcPct val="90000"/>
            </a:lnSpc>
            <a:spcBef>
              <a:spcPct val="0"/>
            </a:spcBef>
            <a:spcAft>
              <a:spcPct val="35000"/>
            </a:spcAft>
          </a:pPr>
          <a:r>
            <a:rPr lang="en-US" sz="2000" kern="1200">
              <a:solidFill>
                <a:schemeClr val="tx1"/>
              </a:solidFill>
              <a:latin typeface="+mj-lt"/>
            </a:rPr>
            <a:t>Analytics Cloud</a:t>
          </a:r>
        </a:p>
      </dsp:txBody>
      <dsp:txXfrm>
        <a:off x="1733446" y="1347800"/>
        <a:ext cx="2165155" cy="2165155"/>
      </dsp:txXfrm>
    </dsp:sp>
    <dsp:sp modelId="{B57FE0F8-8D9A-444C-AE2B-A791091A67DD}">
      <dsp:nvSpPr>
        <dsp:cNvPr id="0" name=""/>
        <dsp:cNvSpPr/>
      </dsp:nvSpPr>
      <dsp:spPr>
        <a:xfrm>
          <a:off x="3465570" y="1347800"/>
          <a:ext cx="2165155" cy="2165155"/>
        </a:xfrm>
        <a:prstGeom prst="ellipse">
          <a:avLst/>
        </a:prstGeom>
        <a:solidFill>
          <a:schemeClr val="bg1"/>
        </a:solidFill>
        <a:ln w="38100" cap="flat" cmpd="sng" algn="ctr">
          <a:solidFill>
            <a:srgbClr val="0080BB"/>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9156" tIns="25400" rIns="119156" bIns="25400" numCol="1" spcCol="1270" anchor="ctr" anchorCtr="0">
          <a:noAutofit/>
        </a:bodyPr>
        <a:lstStyle/>
        <a:p>
          <a:pPr lvl="0" algn="ctr" defTabSz="889000">
            <a:lnSpc>
              <a:spcPct val="90000"/>
            </a:lnSpc>
            <a:spcBef>
              <a:spcPct val="0"/>
            </a:spcBef>
            <a:spcAft>
              <a:spcPct val="35000"/>
            </a:spcAft>
          </a:pPr>
          <a:r>
            <a:rPr lang="en-US" sz="2000" kern="1200">
              <a:solidFill>
                <a:schemeClr val="tx1"/>
              </a:solidFill>
              <a:latin typeface="+mj-lt"/>
            </a:rPr>
            <a:t>Einstein Discovery</a:t>
          </a:r>
        </a:p>
      </dsp:txBody>
      <dsp:txXfrm>
        <a:off x="3465570" y="1347800"/>
        <a:ext cx="2165155" cy="2165155"/>
      </dsp:txXfrm>
    </dsp:sp>
    <dsp:sp modelId="{B128C8B3-5CA4-48FC-ABAA-813EF7806BC6}">
      <dsp:nvSpPr>
        <dsp:cNvPr id="0" name=""/>
        <dsp:cNvSpPr/>
      </dsp:nvSpPr>
      <dsp:spPr>
        <a:xfrm>
          <a:off x="5197695" y="1347800"/>
          <a:ext cx="2165155" cy="2165155"/>
        </a:xfrm>
        <a:prstGeom prst="ellipse">
          <a:avLst/>
        </a:prstGeom>
        <a:solidFill>
          <a:schemeClr val="bg1"/>
        </a:solidFill>
        <a:ln w="38100" cap="flat" cmpd="sng" algn="ctr">
          <a:solidFill>
            <a:srgbClr val="0080BB"/>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9156" tIns="25400" rIns="119156" bIns="25400" numCol="1" spcCol="1270" anchor="ctr" anchorCtr="0">
          <a:noAutofit/>
        </a:bodyPr>
        <a:lstStyle/>
        <a:p>
          <a:pPr lvl="0" algn="ctr" defTabSz="889000">
            <a:lnSpc>
              <a:spcPct val="90000"/>
            </a:lnSpc>
            <a:spcBef>
              <a:spcPct val="0"/>
            </a:spcBef>
            <a:spcAft>
              <a:spcPct val="35000"/>
            </a:spcAft>
          </a:pPr>
          <a:r>
            <a:rPr lang="en-US" sz="2000" kern="1200">
              <a:solidFill>
                <a:schemeClr val="tx1"/>
              </a:solidFill>
              <a:latin typeface="+mj-lt"/>
            </a:rPr>
            <a:t>Einstein Voice &amp; Bots</a:t>
          </a:r>
        </a:p>
      </dsp:txBody>
      <dsp:txXfrm>
        <a:off x="5197695" y="1347800"/>
        <a:ext cx="2165155" cy="2165155"/>
      </dsp:txXfrm>
    </dsp:sp>
    <dsp:sp modelId="{358270E5-35D7-44FB-80DD-899AB5953559}">
      <dsp:nvSpPr>
        <dsp:cNvPr id="0" name=""/>
        <dsp:cNvSpPr/>
      </dsp:nvSpPr>
      <dsp:spPr>
        <a:xfrm>
          <a:off x="6929819" y="1347800"/>
          <a:ext cx="2165155" cy="2165155"/>
        </a:xfrm>
        <a:prstGeom prst="ellipse">
          <a:avLst/>
        </a:prstGeom>
        <a:solidFill>
          <a:schemeClr val="bg1"/>
        </a:solidFill>
        <a:ln w="38100" cap="flat" cmpd="sng" algn="ctr">
          <a:solidFill>
            <a:srgbClr val="0080BB"/>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9156" tIns="25400" rIns="119156" bIns="25400" numCol="1" spcCol="1270" anchor="ctr" anchorCtr="0">
          <a:noAutofit/>
        </a:bodyPr>
        <a:lstStyle/>
        <a:p>
          <a:pPr lvl="0" algn="ctr" defTabSz="889000">
            <a:lnSpc>
              <a:spcPct val="90000"/>
            </a:lnSpc>
            <a:spcBef>
              <a:spcPct val="0"/>
            </a:spcBef>
            <a:spcAft>
              <a:spcPct val="35000"/>
            </a:spcAft>
          </a:pPr>
          <a:r>
            <a:rPr lang="en-US" sz="2000" kern="1200">
              <a:solidFill>
                <a:schemeClr val="tx1"/>
              </a:solidFill>
              <a:latin typeface="+mj-lt"/>
            </a:rPr>
            <a:t>Einstein Platform</a:t>
          </a:r>
        </a:p>
      </dsp:txBody>
      <dsp:txXfrm>
        <a:off x="6929819" y="1347800"/>
        <a:ext cx="2165155" cy="2165155"/>
      </dsp:txXfrm>
    </dsp:sp>
    <dsp:sp modelId="{D5CEA030-E8DA-4A27-AD75-C5BB902AF691}">
      <dsp:nvSpPr>
        <dsp:cNvPr id="0" name=""/>
        <dsp:cNvSpPr/>
      </dsp:nvSpPr>
      <dsp:spPr>
        <a:xfrm>
          <a:off x="8661944" y="1347800"/>
          <a:ext cx="2165155" cy="2165155"/>
        </a:xfrm>
        <a:prstGeom prst="ellipse">
          <a:avLst/>
        </a:prstGeom>
        <a:solidFill>
          <a:schemeClr val="bg1"/>
        </a:solidFill>
        <a:ln w="38100" cap="flat" cmpd="sng" algn="ctr">
          <a:solidFill>
            <a:srgbClr val="0080BB"/>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9156" tIns="25400" rIns="119156" bIns="25400" numCol="1" spcCol="1270" anchor="ctr" anchorCtr="0">
          <a:noAutofit/>
        </a:bodyPr>
        <a:lstStyle/>
        <a:p>
          <a:pPr lvl="0" algn="ctr" defTabSz="889000">
            <a:lnSpc>
              <a:spcPct val="90000"/>
            </a:lnSpc>
            <a:spcBef>
              <a:spcPct val="0"/>
            </a:spcBef>
            <a:spcAft>
              <a:spcPct val="35000"/>
            </a:spcAft>
          </a:pPr>
          <a:r>
            <a:rPr lang="en-US" sz="2000" kern="1200">
              <a:solidFill>
                <a:schemeClr val="tx1"/>
              </a:solidFill>
              <a:latin typeface="+mj-lt"/>
            </a:rPr>
            <a:t>Einstein AI</a:t>
          </a:r>
        </a:p>
      </dsp:txBody>
      <dsp:txXfrm>
        <a:off x="8661944" y="1347800"/>
        <a:ext cx="2165155" cy="216515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7743B73-6F4B-6E49-9EDA-4A3A556BF89C}">
      <dsp:nvSpPr>
        <dsp:cNvPr id="0" name=""/>
        <dsp:cNvSpPr/>
      </dsp:nvSpPr>
      <dsp:spPr>
        <a:xfrm>
          <a:off x="4572000" y="0"/>
          <a:ext cx="3048000" cy="1709631"/>
        </a:xfrm>
        <a:prstGeom prst="trapezoid">
          <a:avLst>
            <a:gd name="adj" fmla="val 89142"/>
          </a:avLst>
        </a:prstGeom>
        <a:solidFill>
          <a:srgbClr val="0080BB">
            <a:alpha val="60000"/>
          </a:srgbClr>
        </a:solidFill>
        <a:ln w="12700" cap="flat" cmpd="sng" algn="ctr">
          <a:solidFill>
            <a:srgbClr val="E3E8E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solidFill>
              <a:schemeClr val="bg1">
                <a:lumMod val="85000"/>
              </a:schemeClr>
            </a:solidFill>
          </a:endParaRPr>
        </a:p>
        <a:p>
          <a:pPr lvl="0" algn="ctr" defTabSz="1555750">
            <a:lnSpc>
              <a:spcPct val="90000"/>
            </a:lnSpc>
            <a:spcBef>
              <a:spcPct val="0"/>
            </a:spcBef>
            <a:spcAft>
              <a:spcPct val="35000"/>
            </a:spcAft>
          </a:pPr>
          <a:r>
            <a:rPr lang="en-US" sz="3500" kern="1200">
              <a:solidFill>
                <a:schemeClr val="bg1">
                  <a:lumMod val="85000"/>
                </a:schemeClr>
              </a:solidFill>
            </a:rPr>
            <a:t>4. BEAUTY </a:t>
          </a:r>
        </a:p>
      </dsp:txBody>
      <dsp:txXfrm>
        <a:off x="4572000" y="0"/>
        <a:ext cx="3048000" cy="1709631"/>
      </dsp:txXfrm>
    </dsp:sp>
    <dsp:sp modelId="{9C014564-1965-4C4B-82B1-564C52EF6208}">
      <dsp:nvSpPr>
        <dsp:cNvPr id="0" name=""/>
        <dsp:cNvSpPr/>
      </dsp:nvSpPr>
      <dsp:spPr>
        <a:xfrm>
          <a:off x="3048000" y="1709631"/>
          <a:ext cx="6096000" cy="1709631"/>
        </a:xfrm>
        <a:prstGeom prst="trapezoid">
          <a:avLst>
            <a:gd name="adj" fmla="val 89142"/>
          </a:avLst>
        </a:prstGeom>
        <a:solidFill>
          <a:srgbClr val="0080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a:solidFill>
                <a:schemeClr val="bg1">
                  <a:lumMod val="85000"/>
                </a:schemeClr>
              </a:solidFill>
            </a:rPr>
            <a:t>3. CONSISTENCY</a:t>
          </a:r>
        </a:p>
      </dsp:txBody>
      <dsp:txXfrm>
        <a:off x="4114800" y="1709631"/>
        <a:ext cx="3962400" cy="1709631"/>
      </dsp:txXfrm>
    </dsp:sp>
    <dsp:sp modelId="{1368E8D3-1C4D-3549-B3CC-BBE8E3AAE210}">
      <dsp:nvSpPr>
        <dsp:cNvPr id="0" name=""/>
        <dsp:cNvSpPr/>
      </dsp:nvSpPr>
      <dsp:spPr>
        <a:xfrm>
          <a:off x="1523999" y="3419263"/>
          <a:ext cx="9144000" cy="1709631"/>
        </a:xfrm>
        <a:prstGeom prst="trapezoid">
          <a:avLst>
            <a:gd name="adj" fmla="val 89142"/>
          </a:avLst>
        </a:prstGeom>
        <a:solidFill>
          <a:srgbClr val="316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69850" rIns="69850" bIns="69850" numCol="1" spcCol="1270" anchor="ctr" anchorCtr="0">
          <a:noAutofit/>
        </a:bodyPr>
        <a:lstStyle/>
        <a:p>
          <a:pPr lvl="0" algn="ctr" defTabSz="2444750">
            <a:lnSpc>
              <a:spcPct val="90000"/>
            </a:lnSpc>
            <a:spcBef>
              <a:spcPct val="0"/>
            </a:spcBef>
            <a:spcAft>
              <a:spcPct val="35000"/>
            </a:spcAft>
          </a:pPr>
          <a:r>
            <a:rPr lang="en-US" sz="5500" kern="1200">
              <a:solidFill>
                <a:schemeClr val="bg1">
                  <a:lumMod val="85000"/>
                </a:schemeClr>
              </a:solidFill>
            </a:rPr>
            <a:t>2. EFFICIENCY</a:t>
          </a:r>
        </a:p>
      </dsp:txBody>
      <dsp:txXfrm>
        <a:off x="3124199" y="3419263"/>
        <a:ext cx="5943600" cy="1709631"/>
      </dsp:txXfrm>
    </dsp:sp>
    <dsp:sp modelId="{0F724D5A-9C5D-704F-8977-4FEBC98EB03B}">
      <dsp:nvSpPr>
        <dsp:cNvPr id="0" name=""/>
        <dsp:cNvSpPr/>
      </dsp:nvSpPr>
      <dsp:spPr>
        <a:xfrm>
          <a:off x="0" y="5128895"/>
          <a:ext cx="12192000" cy="1709631"/>
        </a:xfrm>
        <a:prstGeom prst="trapezoid">
          <a:avLst>
            <a:gd name="adj" fmla="val 89142"/>
          </a:avLst>
        </a:prstGeom>
        <a:solidFill>
          <a:srgbClr val="2157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lvl="0" algn="ctr" defTabSz="3111500">
            <a:lnSpc>
              <a:spcPct val="90000"/>
            </a:lnSpc>
            <a:spcBef>
              <a:spcPct val="0"/>
            </a:spcBef>
            <a:spcAft>
              <a:spcPct val="35000"/>
            </a:spcAft>
          </a:pPr>
          <a:r>
            <a:rPr lang="en-US" sz="7000" kern="1200">
              <a:solidFill>
                <a:schemeClr val="bg1">
                  <a:lumMod val="85000"/>
                </a:schemeClr>
              </a:solidFill>
            </a:rPr>
            <a:t>1. CLARITY</a:t>
          </a:r>
        </a:p>
      </dsp:txBody>
      <dsp:txXfrm>
        <a:off x="2133599" y="5128895"/>
        <a:ext cx="7924800" cy="170963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030FD0-8560-42D9-825A-6518ED002333}">
      <dsp:nvSpPr>
        <dsp:cNvPr id="0" name=""/>
        <dsp:cNvSpPr/>
      </dsp:nvSpPr>
      <dsp:spPr>
        <a:xfrm>
          <a:off x="0" y="286181"/>
          <a:ext cx="11790218" cy="1055340"/>
        </a:xfrm>
        <a:prstGeom prst="roundRect">
          <a:avLst/>
        </a:prstGeom>
        <a:solidFill>
          <a:srgbClr val="0080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sz="4400" kern="1200"/>
            <a:t>What it is</a:t>
          </a:r>
        </a:p>
      </dsp:txBody>
      <dsp:txXfrm>
        <a:off x="0" y="286181"/>
        <a:ext cx="11790218" cy="1055340"/>
      </dsp:txXfrm>
    </dsp:sp>
    <dsp:sp modelId="{53B9A129-147A-4B8B-ACF2-B00EFCCB87B5}">
      <dsp:nvSpPr>
        <dsp:cNvPr id="0" name=""/>
        <dsp:cNvSpPr/>
      </dsp:nvSpPr>
      <dsp:spPr>
        <a:xfrm>
          <a:off x="0" y="1244137"/>
          <a:ext cx="11790218" cy="1161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339"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a:t>Administrator point and click tool</a:t>
          </a:r>
        </a:p>
        <a:p>
          <a:pPr marL="285750" lvl="1" indent="-285750" algn="l" defTabSz="1511300">
            <a:lnSpc>
              <a:spcPct val="90000"/>
            </a:lnSpc>
            <a:spcBef>
              <a:spcPct val="0"/>
            </a:spcBef>
            <a:spcAft>
              <a:spcPct val="20000"/>
            </a:spcAft>
            <a:buChar char="••"/>
          </a:pPr>
          <a:r>
            <a:rPr lang="en-US" sz="3400" kern="1200"/>
            <a:t>Create predictions on any custom object and some standard</a:t>
          </a:r>
        </a:p>
      </dsp:txBody>
      <dsp:txXfrm>
        <a:off x="0" y="1244137"/>
        <a:ext cx="11790218" cy="1161270"/>
      </dsp:txXfrm>
    </dsp:sp>
    <dsp:sp modelId="{88F6820D-6F7F-4092-BD10-0FC10EC69542}">
      <dsp:nvSpPr>
        <dsp:cNvPr id="0" name=""/>
        <dsp:cNvSpPr/>
      </dsp:nvSpPr>
      <dsp:spPr>
        <a:xfrm>
          <a:off x="0" y="2367036"/>
          <a:ext cx="11790218" cy="1055340"/>
        </a:xfrm>
        <a:prstGeom prst="roundRect">
          <a:avLst/>
        </a:prstGeom>
        <a:solidFill>
          <a:srgbClr val="0080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sz="4400" kern="1200"/>
            <a:t>Example</a:t>
          </a:r>
        </a:p>
      </dsp:txBody>
      <dsp:txXfrm>
        <a:off x="0" y="2367036"/>
        <a:ext cx="11790218" cy="1055340"/>
      </dsp:txXfrm>
    </dsp:sp>
    <dsp:sp modelId="{ACCE693E-62E5-4DDD-BCDF-C832B59E3125}">
      <dsp:nvSpPr>
        <dsp:cNvPr id="0" name=""/>
        <dsp:cNvSpPr/>
      </dsp:nvSpPr>
      <dsp:spPr>
        <a:xfrm>
          <a:off x="0" y="3460747"/>
          <a:ext cx="11790218"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339"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a:t>Likelihood of a pledge to be late</a:t>
          </a:r>
        </a:p>
      </dsp:txBody>
      <dsp:txXfrm>
        <a:off x="0" y="3460747"/>
        <a:ext cx="11790218" cy="728640"/>
      </dsp:txXfrm>
    </dsp:sp>
    <dsp:sp modelId="{1D266896-8EA5-489D-A914-984876503386}">
      <dsp:nvSpPr>
        <dsp:cNvPr id="0" name=""/>
        <dsp:cNvSpPr/>
      </dsp:nvSpPr>
      <dsp:spPr>
        <a:xfrm>
          <a:off x="0" y="4165669"/>
          <a:ext cx="11790218" cy="1055340"/>
        </a:xfrm>
        <a:prstGeom prst="roundRect">
          <a:avLst/>
        </a:prstGeom>
        <a:solidFill>
          <a:srgbClr val="0080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sz="4400" kern="1200"/>
            <a:t>Currently in beta</a:t>
          </a:r>
        </a:p>
      </dsp:txBody>
      <dsp:txXfrm>
        <a:off x="0" y="4165669"/>
        <a:ext cx="11790218" cy="105534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5C098ED-A8D0-446F-8423-5A1448FA273C}">
      <dsp:nvSpPr>
        <dsp:cNvPr id="0" name=""/>
        <dsp:cNvSpPr/>
      </dsp:nvSpPr>
      <dsp:spPr>
        <a:xfrm>
          <a:off x="1283" y="92431"/>
          <a:ext cx="5006206" cy="4754894"/>
        </a:xfrm>
        <a:prstGeom prst="rect">
          <a:avLst/>
        </a:prstGeom>
        <a:solidFill>
          <a:srgbClr val="0080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a:latin typeface="+mj-lt"/>
            </a:rPr>
            <a:t>VOICE</a:t>
          </a:r>
        </a:p>
        <a:p>
          <a:pPr marL="228600" lvl="1" indent="-228600" algn="l" defTabSz="1066800">
            <a:lnSpc>
              <a:spcPct val="90000"/>
            </a:lnSpc>
            <a:spcBef>
              <a:spcPct val="0"/>
            </a:spcBef>
            <a:spcAft>
              <a:spcPct val="15000"/>
            </a:spcAft>
            <a:buChar char="••"/>
          </a:pPr>
          <a:r>
            <a:rPr lang="en-US" sz="2400" b="1" kern="1200">
              <a:latin typeface="+mn-lt"/>
            </a:rPr>
            <a:t>What is it? </a:t>
          </a:r>
        </a:p>
        <a:p>
          <a:pPr marL="457200" lvl="2" indent="-228600" algn="l" defTabSz="1066800">
            <a:lnSpc>
              <a:spcPct val="90000"/>
            </a:lnSpc>
            <a:spcBef>
              <a:spcPct val="0"/>
            </a:spcBef>
            <a:spcAft>
              <a:spcPct val="15000"/>
            </a:spcAft>
            <a:buChar char="••"/>
          </a:pPr>
          <a:r>
            <a:rPr lang="en-US" sz="2400" kern="1200">
              <a:latin typeface="+mn-lt"/>
            </a:rPr>
            <a:t>Voice transcription</a:t>
          </a:r>
        </a:p>
        <a:p>
          <a:pPr marL="457200" lvl="2" indent="-228600" algn="l" defTabSz="1066800">
            <a:lnSpc>
              <a:spcPct val="90000"/>
            </a:lnSpc>
            <a:spcBef>
              <a:spcPct val="0"/>
            </a:spcBef>
            <a:spcAft>
              <a:spcPct val="15000"/>
            </a:spcAft>
            <a:buChar char="••"/>
          </a:pPr>
          <a:r>
            <a:rPr lang="en-US" sz="2400" kern="1200">
              <a:latin typeface="+mn-lt"/>
            </a:rPr>
            <a:t>Understands intent</a:t>
          </a:r>
        </a:p>
        <a:p>
          <a:pPr marL="457200" lvl="2" indent="-228600" algn="l" defTabSz="1066800">
            <a:lnSpc>
              <a:spcPct val="90000"/>
            </a:lnSpc>
            <a:spcBef>
              <a:spcPct val="0"/>
            </a:spcBef>
            <a:spcAft>
              <a:spcPct val="15000"/>
            </a:spcAft>
            <a:buChar char="••"/>
          </a:pPr>
          <a:r>
            <a:rPr lang="en-US" sz="2400" kern="1200">
              <a:latin typeface="+mn-lt"/>
            </a:rPr>
            <a:t>Can take action</a:t>
          </a:r>
        </a:p>
        <a:p>
          <a:pPr marL="228600" lvl="1" indent="-228600" algn="l" defTabSz="1066800">
            <a:lnSpc>
              <a:spcPct val="90000"/>
            </a:lnSpc>
            <a:spcBef>
              <a:spcPct val="0"/>
            </a:spcBef>
            <a:spcAft>
              <a:spcPct val="15000"/>
            </a:spcAft>
            <a:buChar char="••"/>
          </a:pPr>
          <a:r>
            <a:rPr lang="en-US" sz="2400" b="1" kern="1200">
              <a:latin typeface="+mn-lt"/>
            </a:rPr>
            <a:t>Example: </a:t>
          </a:r>
          <a:r>
            <a:rPr lang="en-US" sz="2400" b="0" kern="1200">
              <a:latin typeface="+mn-lt"/>
            </a:rPr>
            <a:t>A</a:t>
          </a:r>
          <a:r>
            <a:rPr lang="en-US" sz="2400" kern="1200">
              <a:latin typeface="+mn-lt"/>
              <a:ea typeface="+mj-lt"/>
              <a:cs typeface="+mj-lt"/>
            </a:rPr>
            <a:t>cademic coach observes a teacher</a:t>
          </a:r>
          <a:r>
            <a:rPr lang="en-US" sz="2400" kern="1200">
              <a:latin typeface="+mn-lt"/>
            </a:rPr>
            <a:t>, and transcribes their notes via voice &gt; notes are appended to the Contact record and Contact Status is updated</a:t>
          </a:r>
          <a:endParaRPr lang="en-US" sz="2400" b="1" kern="1200">
            <a:latin typeface="+mn-lt"/>
          </a:endParaRPr>
        </a:p>
      </dsp:txBody>
      <dsp:txXfrm>
        <a:off x="1283" y="92431"/>
        <a:ext cx="5006206" cy="4754894"/>
      </dsp:txXfrm>
    </dsp:sp>
    <dsp:sp modelId="{49A92542-3119-429F-ACE0-CA57948C4401}">
      <dsp:nvSpPr>
        <dsp:cNvPr id="0" name=""/>
        <dsp:cNvSpPr/>
      </dsp:nvSpPr>
      <dsp:spPr>
        <a:xfrm>
          <a:off x="5508110" y="92431"/>
          <a:ext cx="5006206" cy="4754894"/>
        </a:xfrm>
        <a:prstGeom prst="rect">
          <a:avLst/>
        </a:prstGeom>
        <a:solidFill>
          <a:srgbClr val="0080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a:latin typeface="+mj-lt"/>
            </a:rPr>
            <a:t>BOTS</a:t>
          </a:r>
        </a:p>
        <a:p>
          <a:pPr marL="228600" lvl="1" indent="-228600" algn="l" defTabSz="1066800">
            <a:lnSpc>
              <a:spcPct val="90000"/>
            </a:lnSpc>
            <a:spcBef>
              <a:spcPct val="0"/>
            </a:spcBef>
            <a:spcAft>
              <a:spcPct val="15000"/>
            </a:spcAft>
            <a:buChar char="••"/>
          </a:pPr>
          <a:r>
            <a:rPr lang="en-US" sz="2400" b="1" kern="1200">
              <a:latin typeface="+mn-lt"/>
            </a:rPr>
            <a:t>What is it?</a:t>
          </a:r>
        </a:p>
        <a:p>
          <a:pPr marL="457200" lvl="2" indent="-228600" algn="l" defTabSz="1066800">
            <a:lnSpc>
              <a:spcPct val="90000"/>
            </a:lnSpc>
            <a:spcBef>
              <a:spcPct val="0"/>
            </a:spcBef>
            <a:spcAft>
              <a:spcPct val="15000"/>
            </a:spcAft>
            <a:buChar char="••"/>
          </a:pPr>
          <a:r>
            <a:rPr lang="en-US" sz="2400" b="0" kern="1200">
              <a:latin typeface="+mn-lt"/>
              <a:ea typeface="+mj-lt"/>
              <a:cs typeface="+mj-lt"/>
            </a:rPr>
            <a:t>Automated Service Agent</a:t>
          </a:r>
        </a:p>
        <a:p>
          <a:pPr marL="457200" lvl="2" indent="-228600" algn="l" defTabSz="1066800">
            <a:lnSpc>
              <a:spcPct val="90000"/>
            </a:lnSpc>
            <a:spcBef>
              <a:spcPct val="0"/>
            </a:spcBef>
            <a:spcAft>
              <a:spcPct val="15000"/>
            </a:spcAft>
            <a:buChar char="••"/>
          </a:pPr>
          <a:r>
            <a:rPr lang="en-US" sz="2400" b="0" kern="1200">
              <a:latin typeface="+mn-lt"/>
              <a:ea typeface="+mj-lt"/>
              <a:cs typeface="+mj-lt"/>
            </a:rPr>
            <a:t>Searches Knowledge and Community conversations for best answers</a:t>
          </a:r>
        </a:p>
        <a:p>
          <a:pPr marL="457200" lvl="2" indent="-228600" algn="l" defTabSz="1066800">
            <a:lnSpc>
              <a:spcPct val="90000"/>
            </a:lnSpc>
            <a:spcBef>
              <a:spcPct val="0"/>
            </a:spcBef>
            <a:spcAft>
              <a:spcPct val="15000"/>
            </a:spcAft>
            <a:buChar char="••"/>
          </a:pPr>
          <a:r>
            <a:rPr lang="en-US" sz="2400" b="0" kern="1200">
              <a:latin typeface="+mn-lt"/>
              <a:ea typeface="+mj-lt"/>
              <a:cs typeface="+mj-lt"/>
            </a:rPr>
            <a:t>Collects constituent data </a:t>
          </a:r>
          <a:r>
            <a:rPr lang="en-US" sz="2400" b="1" kern="1200">
              <a:latin typeface="+mn-lt"/>
              <a:ea typeface="+mj-lt"/>
              <a:cs typeface="+mj-lt"/>
            </a:rPr>
            <a:t>f</a:t>
          </a:r>
          <a:r>
            <a:rPr lang="en-US" sz="2400" b="0" kern="1200">
              <a:latin typeface="+mn-lt"/>
              <a:ea typeface="+mj-lt"/>
              <a:cs typeface="+mj-lt"/>
            </a:rPr>
            <a:t>or handoff to a live agent</a:t>
          </a:r>
        </a:p>
        <a:p>
          <a:pPr marL="228600" lvl="1" indent="-228600" algn="l" defTabSz="1066800">
            <a:lnSpc>
              <a:spcPct val="90000"/>
            </a:lnSpc>
            <a:spcBef>
              <a:spcPct val="0"/>
            </a:spcBef>
            <a:spcAft>
              <a:spcPct val="15000"/>
            </a:spcAft>
            <a:buChar char="••"/>
          </a:pPr>
          <a:r>
            <a:rPr lang="en-US" sz="2400" b="1" kern="1200">
              <a:latin typeface="+mn-lt"/>
              <a:ea typeface="+mj-lt"/>
              <a:cs typeface="+mj-lt"/>
            </a:rPr>
            <a:t>Example: </a:t>
          </a:r>
          <a:r>
            <a:rPr lang="en-US" sz="2400" b="0" kern="1200">
              <a:latin typeface="+mn-lt"/>
              <a:ea typeface="+mj-lt"/>
              <a:cs typeface="+mj-lt"/>
            </a:rPr>
            <a:t>Answer common questions in a volunteer portal</a:t>
          </a:r>
          <a:endParaRPr lang="en-US" sz="2400" b="1" kern="1200">
            <a:latin typeface="+mn-lt"/>
            <a:ea typeface="+mj-lt"/>
            <a:cs typeface="+mj-lt"/>
          </a:endParaRPr>
        </a:p>
      </dsp:txBody>
      <dsp:txXfrm>
        <a:off x="5508110" y="92431"/>
        <a:ext cx="5006206" cy="475489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755B8F-BB49-D44A-B9C3-63673D9C56CC}">
      <dsp:nvSpPr>
        <dsp:cNvPr id="0" name=""/>
        <dsp:cNvSpPr/>
      </dsp:nvSpPr>
      <dsp:spPr>
        <a:xfrm>
          <a:off x="0" y="55459"/>
          <a:ext cx="5735781" cy="2053350"/>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a:t>VISION: Performs picture analysis</a:t>
          </a:r>
        </a:p>
        <a:p>
          <a:pPr lvl="0" algn="l" defTabSz="1200150">
            <a:lnSpc>
              <a:spcPct val="90000"/>
            </a:lnSpc>
            <a:spcBef>
              <a:spcPct val="0"/>
            </a:spcBef>
            <a:spcAft>
              <a:spcPct val="35000"/>
            </a:spcAft>
          </a:pPr>
          <a:r>
            <a:rPr lang="en-US" sz="2700" i="1" kern="1200"/>
            <a:t>Includes Object Detection and Image Classification</a:t>
          </a:r>
        </a:p>
      </dsp:txBody>
      <dsp:txXfrm>
        <a:off x="0" y="55459"/>
        <a:ext cx="5735781" cy="2053350"/>
      </dsp:txXfrm>
    </dsp:sp>
    <dsp:sp modelId="{555EFD1B-7D1A-C74F-86DA-09EB52455763}">
      <dsp:nvSpPr>
        <dsp:cNvPr id="0" name=""/>
        <dsp:cNvSpPr/>
      </dsp:nvSpPr>
      <dsp:spPr>
        <a:xfrm>
          <a:off x="0" y="2186569"/>
          <a:ext cx="5735781" cy="2053350"/>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a:t>LANGUAGE: Detects sentiment and can take action based on it</a:t>
          </a:r>
        </a:p>
        <a:p>
          <a:pPr lvl="0" algn="l" defTabSz="1200150">
            <a:lnSpc>
              <a:spcPct val="90000"/>
            </a:lnSpc>
            <a:spcBef>
              <a:spcPct val="0"/>
            </a:spcBef>
            <a:spcAft>
              <a:spcPct val="35000"/>
            </a:spcAft>
          </a:pPr>
          <a:r>
            <a:rPr lang="en-US" sz="2700" i="1" kern="1200"/>
            <a:t>Includes Einstein Sentiment and Einstein Intent</a:t>
          </a:r>
        </a:p>
      </dsp:txBody>
      <dsp:txXfrm>
        <a:off x="0" y="2186569"/>
        <a:ext cx="5735781" cy="205335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4F21C50-161E-4E55-B279-FB1347D8F7FD}">
      <dsp:nvSpPr>
        <dsp:cNvPr id="0" name=""/>
        <dsp:cNvSpPr/>
      </dsp:nvSpPr>
      <dsp:spPr>
        <a:xfrm>
          <a:off x="3091" y="452583"/>
          <a:ext cx="2452320" cy="3306615"/>
        </a:xfrm>
        <a:prstGeom prst="rect">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“The Nonprofit Starter Pack and specifically the V4S system has completely transformed our volunteer program. We are now able to track all of our volunteers through Salesforce and will be able to report our numbers and evaluate frequency, retention and source. “</a:t>
          </a:r>
        </a:p>
        <a:p>
          <a:pPr lvl="0" algn="ctr" defTabSz="666750">
            <a:lnSpc>
              <a:spcPct val="90000"/>
            </a:lnSpc>
            <a:spcBef>
              <a:spcPct val="0"/>
            </a:spcBef>
            <a:spcAft>
              <a:spcPct val="35000"/>
            </a:spcAft>
          </a:pPr>
          <a:endParaRPr lang="en-US" sz="1500" kern="1200"/>
        </a:p>
        <a:p>
          <a:pPr lvl="0" algn="ctr" defTabSz="666750">
            <a:lnSpc>
              <a:spcPct val="90000"/>
            </a:lnSpc>
            <a:spcBef>
              <a:spcPct val="0"/>
            </a:spcBef>
            <a:spcAft>
              <a:spcPct val="35000"/>
            </a:spcAft>
          </a:pPr>
          <a:r>
            <a:rPr lang="en-US" sz="1500" kern="1200"/>
            <a:t>-Rachelle Hast, Voice of Hope</a:t>
          </a:r>
        </a:p>
      </dsp:txBody>
      <dsp:txXfrm>
        <a:off x="3091" y="452583"/>
        <a:ext cx="2452320" cy="3306615"/>
      </dsp:txXfrm>
    </dsp:sp>
    <dsp:sp modelId="{28B094D6-D0EE-4154-8A1F-4D1490FE0263}">
      <dsp:nvSpPr>
        <dsp:cNvPr id="0" name=""/>
        <dsp:cNvSpPr/>
      </dsp:nvSpPr>
      <dsp:spPr>
        <a:xfrm>
          <a:off x="2700643" y="452583"/>
          <a:ext cx="2452320" cy="3306615"/>
        </a:xfrm>
        <a:prstGeom prst="rect">
          <a:avLst/>
        </a:prstGeom>
        <a:solidFill>
          <a:schemeClr val="accent2">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“Salesforce has enabled us to provide funders with accurate and relevant reports on the interventions we provide”</a:t>
          </a:r>
        </a:p>
        <a:p>
          <a:pPr lvl="0" algn="ctr" defTabSz="666750">
            <a:lnSpc>
              <a:spcPct val="90000"/>
            </a:lnSpc>
            <a:spcBef>
              <a:spcPct val="0"/>
            </a:spcBef>
            <a:spcAft>
              <a:spcPct val="35000"/>
            </a:spcAft>
          </a:pPr>
          <a:endParaRPr lang="en-US" sz="1500" kern="1200"/>
        </a:p>
        <a:p>
          <a:pPr lvl="0" algn="ctr" defTabSz="666750">
            <a:lnSpc>
              <a:spcPct val="90000"/>
            </a:lnSpc>
            <a:spcBef>
              <a:spcPct val="0"/>
            </a:spcBef>
            <a:spcAft>
              <a:spcPct val="35000"/>
            </a:spcAft>
          </a:pPr>
          <a:r>
            <a:rPr lang="en-US" sz="1500" kern="1200"/>
            <a:t>-Trevor </a:t>
          </a:r>
          <a:r>
            <a:rPr lang="en-US" sz="1500" kern="1200" err="1"/>
            <a:t>Lobel</a:t>
          </a:r>
          <a:r>
            <a:rPr lang="en-US" sz="1500" kern="1200"/>
            <a:t>,  Shine Literacy</a:t>
          </a:r>
        </a:p>
      </dsp:txBody>
      <dsp:txXfrm>
        <a:off x="2700643" y="452583"/>
        <a:ext cx="2452320" cy="3306615"/>
      </dsp:txXfrm>
    </dsp:sp>
    <dsp:sp modelId="{F2D9DCFD-8F0B-4DED-A314-A860295A6054}">
      <dsp:nvSpPr>
        <dsp:cNvPr id="0" name=""/>
        <dsp:cNvSpPr/>
      </dsp:nvSpPr>
      <dsp:spPr>
        <a:xfrm>
          <a:off x="5398196" y="461816"/>
          <a:ext cx="2452320" cy="3288149"/>
        </a:xfrm>
        <a:prstGeom prst="rect">
          <a:avLst/>
        </a:prstGeom>
        <a:solidFill>
          <a:schemeClr val="accent2">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“We have been able to provide greater detail in the area of donations, particularly campaigns and overall reporting in different areas. This data is very valuable as we move forward, and we are thankful to have a way to collect and use it.”</a:t>
          </a:r>
        </a:p>
        <a:p>
          <a:pPr lvl="0" algn="ctr" defTabSz="666750">
            <a:lnSpc>
              <a:spcPct val="90000"/>
            </a:lnSpc>
            <a:spcBef>
              <a:spcPct val="0"/>
            </a:spcBef>
            <a:spcAft>
              <a:spcPct val="35000"/>
            </a:spcAft>
          </a:pPr>
          <a:endParaRPr lang="en-US" sz="1500" kern="1200"/>
        </a:p>
        <a:p>
          <a:pPr lvl="0" algn="ctr" defTabSz="666750">
            <a:lnSpc>
              <a:spcPct val="90000"/>
            </a:lnSpc>
            <a:spcBef>
              <a:spcPct val="0"/>
            </a:spcBef>
            <a:spcAft>
              <a:spcPts val="0"/>
            </a:spcAft>
          </a:pPr>
          <a:r>
            <a:rPr lang="en-US" sz="1500" kern="1200"/>
            <a:t>-Amy </a:t>
          </a:r>
          <a:r>
            <a:rPr lang="en-US" sz="1500" kern="1200" err="1"/>
            <a:t>Hoogstad</a:t>
          </a:r>
          <a:r>
            <a:rPr lang="en-US" sz="1500" kern="1200"/>
            <a:t>, </a:t>
          </a:r>
        </a:p>
        <a:p>
          <a:pPr lvl="0" algn="ctr" defTabSz="666750">
            <a:lnSpc>
              <a:spcPct val="90000"/>
            </a:lnSpc>
            <a:spcBef>
              <a:spcPct val="0"/>
            </a:spcBef>
            <a:spcAft>
              <a:spcPts val="0"/>
            </a:spcAft>
          </a:pPr>
          <a:r>
            <a:rPr lang="en-US" sz="1500" kern="1200" err="1"/>
            <a:t>EduDeo</a:t>
          </a:r>
          <a:r>
            <a:rPr lang="en-US" sz="1500" kern="1200"/>
            <a:t> Ministries</a:t>
          </a:r>
        </a:p>
      </dsp:txBody>
      <dsp:txXfrm>
        <a:off x="5398196" y="461816"/>
        <a:ext cx="2452320" cy="3288149"/>
      </dsp:txXfrm>
    </dsp:sp>
    <dsp:sp modelId="{CB605AB2-CFDE-4177-A2BC-2EA514742C64}">
      <dsp:nvSpPr>
        <dsp:cNvPr id="0" name=""/>
        <dsp:cNvSpPr/>
      </dsp:nvSpPr>
      <dsp:spPr>
        <a:xfrm>
          <a:off x="8095748" y="448713"/>
          <a:ext cx="2452320" cy="3314355"/>
        </a:xfrm>
        <a:prstGeom prst="rect">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“Years ago, it would have taken us half a day to gather data about a specific program and their engagement with us.  That would have been done by pulling data from various excel spreadsheets.  Now it takes us a much shorter time to report out and all the data is in one place. “</a:t>
          </a:r>
        </a:p>
        <a:p>
          <a:pPr lvl="0" algn="ctr" defTabSz="666750">
            <a:lnSpc>
              <a:spcPct val="90000"/>
            </a:lnSpc>
            <a:spcBef>
              <a:spcPct val="0"/>
            </a:spcBef>
            <a:spcAft>
              <a:spcPct val="35000"/>
            </a:spcAft>
          </a:pPr>
          <a:endParaRPr lang="en-US" sz="1500" kern="1200"/>
        </a:p>
        <a:p>
          <a:pPr lvl="0" algn="ctr" defTabSz="666750">
            <a:lnSpc>
              <a:spcPct val="90000"/>
            </a:lnSpc>
            <a:spcBef>
              <a:spcPct val="0"/>
            </a:spcBef>
            <a:spcAft>
              <a:spcPts val="0"/>
            </a:spcAft>
          </a:pPr>
          <a:r>
            <a:rPr lang="en-US" sz="1500" kern="1200"/>
            <a:t>-Bridget </a:t>
          </a:r>
          <a:r>
            <a:rPr lang="en-US" sz="1500" kern="1200" err="1"/>
            <a:t>Wissinger</a:t>
          </a:r>
          <a:r>
            <a:rPr lang="en-US" sz="1500" kern="1200"/>
            <a:t>, </a:t>
          </a:r>
        </a:p>
        <a:p>
          <a:pPr lvl="0" algn="ctr" defTabSz="666750">
            <a:lnSpc>
              <a:spcPct val="90000"/>
            </a:lnSpc>
            <a:spcBef>
              <a:spcPct val="0"/>
            </a:spcBef>
            <a:spcAft>
              <a:spcPts val="0"/>
            </a:spcAft>
          </a:pPr>
          <a:r>
            <a:rPr lang="en-US" sz="1500" kern="1200"/>
            <a:t>The Mentoring Partnership</a:t>
          </a:r>
        </a:p>
        <a:p>
          <a:pPr lvl="0" algn="ctr" defTabSz="666750">
            <a:lnSpc>
              <a:spcPct val="90000"/>
            </a:lnSpc>
            <a:spcBef>
              <a:spcPct val="0"/>
            </a:spcBef>
            <a:spcAft>
              <a:spcPts val="0"/>
            </a:spcAft>
          </a:pPr>
          <a:r>
            <a:rPr lang="en-US" sz="1500" kern="1200"/>
            <a:t> of SWPA</a:t>
          </a:r>
        </a:p>
      </dsp:txBody>
      <dsp:txXfrm>
        <a:off x="8095748" y="448713"/>
        <a:ext cx="2452320" cy="331435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8E350A6-8199-41DF-9CAC-29B1C5F53D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75DB1F9-CCF3-476D-97FD-513F973BF0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085EC6-F68D-4DEF-B48C-3E003A0735B5}" type="datetimeFigureOut">
              <a:rPr lang="en-US" smtClean="0"/>
              <a:pPr/>
              <a:t>6/24/19</a:t>
            </a:fld>
            <a:endParaRPr lang="en-US"/>
          </a:p>
        </p:txBody>
      </p:sp>
      <p:sp>
        <p:nvSpPr>
          <p:cNvPr id="4" name="Footer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F0DD7D5-D84D-4041-984F-65EAA55878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698024D-F441-4B01-A487-4D49793304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CF056E-2AA8-4594-B6EE-59A3D41B0FE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0751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7ACB2-08CF-0B49-925E-EF21EC6E2D10}" type="datetimeFigureOut">
              <a:rPr lang="en-US" smtClean="0"/>
              <a:pPr/>
              <a:t>6/24/19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FDB00-00FB-B240-A8B9-3E9211EFE97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0707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861085"/>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6FDB00-00FB-B240-A8B9-3E9211EFE97C}"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5691818"/>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3757642"/>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8" name="Shape 648"/>
          <p:cNvSpPr txBox="1">
            <a:spLocks noGrp="1"/>
          </p:cNvSpPr>
          <p:nvPr>
            <p:ph type="body" idx="1"/>
          </p:nvPr>
        </p:nvSpPr>
        <p:spPr>
          <a:xfrm>
            <a:off x="407987" y="4415790"/>
            <a:ext cx="6194400" cy="4183500"/>
          </a:xfrm>
          <a:prstGeom prst="rect">
            <a:avLst/>
          </a:prstGeom>
        </p:spPr>
        <p:txBody>
          <a:bodyPr spcFirstLastPara="1" wrap="square" lIns="91425" tIns="91425" rIns="91425" bIns="91425" anchor="t" anchorCtr="0">
            <a:noAutofit/>
          </a:bodyPr>
          <a:lstStyle/>
          <a:p>
            <a:endParaRPr lang="en-US">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5354455"/>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8" name="Shape 648"/>
          <p:cNvSpPr txBox="1">
            <a:spLocks noGrp="1"/>
          </p:cNvSpPr>
          <p:nvPr>
            <p:ph type="body" idx="1"/>
          </p:nvPr>
        </p:nvSpPr>
        <p:spPr>
          <a:xfrm>
            <a:off x="407987" y="4415790"/>
            <a:ext cx="6194400" cy="4183500"/>
          </a:xfrm>
          <a:prstGeom prst="rect">
            <a:avLst/>
          </a:prstGeom>
        </p:spPr>
        <p:txBody>
          <a:bodyPr spcFirstLastPara="1" wrap="square" lIns="91425" tIns="91425" rIns="91425" bIns="91425" anchor="t" anchorCtr="0">
            <a:noAutofit/>
          </a:bodyPr>
          <a:lstStyle/>
          <a:p>
            <a:endParaRPr lang="en-US" b="1">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4145588"/>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C8D35-C0E7-A245-B5ED-A03664B20F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2721155"/>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C8D35-C0E7-A245-B5ED-A03664B20F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8420826"/>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C8D35-C0E7-A245-B5ED-A03664B20F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9271252"/>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2034306"/>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2365479"/>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135634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AB6FDB00-00FB-B240-A8B9-3E9211EFE97C}"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2413217"/>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1176896"/>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9908533"/>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CF388F7-5D76-054F-976F-6A9B98088663}"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4688487"/>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CF388F7-5D76-054F-976F-6A9B98088663}"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7518450"/>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CF388F7-5D76-054F-976F-6A9B98088663}"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3572870"/>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F388F7-5D76-054F-976F-6A9B98088663}"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3562158"/>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CF388F7-5D76-054F-976F-6A9B98088663}"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2296428"/>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F388F7-5D76-054F-976F-6A9B98088663}"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4348895"/>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41394416"/>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599972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4922966"/>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7D3F56A1-6E07-1142-8F94-37C47CB03ADB}"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8730210"/>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4299355"/>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2453254"/>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467"/>
        <p:cNvGrpSpPr/>
        <p:nvPr/>
      </p:nvGrpSpPr>
      <p:grpSpPr>
        <a:xfrm>
          <a:off x="0" y="0"/>
          <a:ext cx="0" cy="0"/>
          <a:chOff x="0" y="0"/>
          <a:chExt cx="0" cy="0"/>
        </a:xfrm>
      </p:grpSpPr>
      <p:sp>
        <p:nvSpPr>
          <p:cNvPr id="4468" name="Google Shape;4468;g3e249c4f54_4_31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endParaRPr lang="en-US">
              <a:cs typeface="Calibri"/>
            </a:endParaRPr>
          </a:p>
        </p:txBody>
      </p:sp>
      <p:sp>
        <p:nvSpPr>
          <p:cNvPr id="4469" name="Google Shape;4469;g3e249c4f54_4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9810302"/>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3195308"/>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CF388F7-5D76-054F-976F-6A9B98088663}"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9381851"/>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CF388F7-5D76-054F-976F-6A9B98088663}"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0138227"/>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ECF388F7-5D76-054F-976F-6A9B98088663}"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9990459"/>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103940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B6FDB00-00FB-B240-A8B9-3E9211EFE97C}"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103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D01EBCA-E504-4243-8FB9-6ECC45B4D40C}"/>
              </a:ext>
            </a:extLst>
          </p:cNvPr>
          <p:cNvSpPr>
            <a:spLocks noGrp="1"/>
          </p:cNvSpPr>
          <p:nvPr>
            <p:ph type="body" sz="quarter" idx="11" hasCustomPrompt="1"/>
          </p:nvPr>
        </p:nvSpPr>
        <p:spPr>
          <a:xfrm>
            <a:off x="3225849" y="5968661"/>
            <a:ext cx="5740302" cy="593725"/>
          </a:xfrm>
        </p:spPr>
        <p:txBody>
          <a:bodyPr>
            <a:noAutofit/>
          </a:bodyPr>
          <a:lstStyle>
            <a:lvl1pPr marL="0" indent="0" algn="ctr">
              <a:buNone/>
              <a:defRPr sz="3600" b="0">
                <a:solidFill>
                  <a:srgbClr val="316697"/>
                </a:solidFill>
                <a:latin typeface="Calibri"/>
                <a:cs typeface="Calibri"/>
              </a:defRPr>
            </a:lvl1pPr>
          </a:lstStyle>
          <a:p>
            <a:pPr lvl="0"/>
            <a:r>
              <a:rPr lang="en-US"/>
              <a:t>It’s all about your mission.</a:t>
            </a:r>
          </a:p>
        </p:txBody>
      </p:sp>
      <p:sp>
        <p:nvSpPr>
          <p:cNvPr id="5" name="Title 4"/>
          <p:cNvSpPr>
            <a:spLocks noGrp="1"/>
          </p:cNvSpPr>
          <p:nvPr>
            <p:ph type="title" hasCustomPrompt="1"/>
          </p:nvPr>
        </p:nvSpPr>
        <p:spPr>
          <a:xfrm>
            <a:off x="838200" y="4440935"/>
            <a:ext cx="10515600" cy="992516"/>
          </a:xfrm>
        </p:spPr>
        <p:txBody>
          <a:bodyPr>
            <a:normAutofit/>
          </a:bodyPr>
          <a:lstStyle>
            <a:lvl1pPr>
              <a:defRPr sz="4200"/>
            </a:lvl1pPr>
          </a:lstStyle>
          <a:p>
            <a:r>
              <a:rPr lang="en-US"/>
              <a:t>CLICK TO EDIT MASTER TITLE STYLE</a:t>
            </a:r>
          </a:p>
        </p:txBody>
      </p:sp>
      <p:sp>
        <p:nvSpPr>
          <p:cNvPr id="10" name="Text Placeholder 9"/>
          <p:cNvSpPr>
            <a:spLocks noGrp="1"/>
          </p:cNvSpPr>
          <p:nvPr>
            <p:ph type="body" sz="quarter" idx="12"/>
          </p:nvPr>
        </p:nvSpPr>
        <p:spPr>
          <a:xfrm>
            <a:off x="838200" y="5434013"/>
            <a:ext cx="10515600" cy="730250"/>
          </a:xfrm>
        </p:spPr>
        <p:txBody>
          <a:bodyPr/>
          <a:lstStyle>
            <a:lvl1pPr marL="0" indent="0" algn="ctr">
              <a:buFontTx/>
              <a:buNone/>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898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838200" y="1278189"/>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8189"/>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920792" y="6356350"/>
            <a:ext cx="1149085" cy="365125"/>
          </a:xfrm>
        </p:spPr>
        <p:txBody>
          <a:bodyPr/>
          <a:lstStyle/>
          <a:p>
            <a:fld id="{C2499172-9377-984F-ABA2-DC6EE83E5A74}" type="datetime1">
              <a:rPr lang="en-US" smtClean="0"/>
              <a:pPr/>
              <a:t>6/24/19</a:t>
            </a:fld>
            <a:endParaRPr lang="en-US"/>
          </a:p>
        </p:txBody>
      </p:sp>
      <p:sp>
        <p:nvSpPr>
          <p:cNvPr id="7" name="Slide Number Placeholder 6"/>
          <p:cNvSpPr>
            <a:spLocks noGrp="1"/>
          </p:cNvSpPr>
          <p:nvPr>
            <p:ph type="sldNum" sz="quarter" idx="12"/>
          </p:nvPr>
        </p:nvSpPr>
        <p:spPr/>
        <p:txBody>
          <a:bodyPr/>
          <a:lstStyle/>
          <a:p>
            <a:fld id="{118FE4B8-B195-5545-87D5-CD55E314D9D6}" type="slidenum">
              <a:rPr lang="en-US" smtClean="0"/>
              <a:pPr/>
              <a:t>‹#›</a:t>
            </a:fld>
            <a:endParaRPr lang="en-US"/>
          </a:p>
        </p:txBody>
      </p:sp>
      <p:pic>
        <p:nvPicPr>
          <p:cNvPr id="8" name="Picture 7" descr="c4g-logo.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9F09588-1362-41DC-80BB-593C2F573F3F}"/>
              </a:ext>
            </a:extLst>
          </p:cNvPr>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41963" y="6057340"/>
            <a:ext cx="3148552" cy="116732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4594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13372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195764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13372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95764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911366" y="6356350"/>
            <a:ext cx="1158512" cy="388345"/>
          </a:xfrm>
        </p:spPr>
        <p:txBody>
          <a:bodyPr/>
          <a:lstStyle/>
          <a:p>
            <a:fld id="{D630E773-8839-0943-84A4-03D94CCA303E}" type="datetime1">
              <a:rPr lang="en-US" smtClean="0"/>
              <a:pPr/>
              <a:t>6/24/19</a:t>
            </a:fld>
            <a:endParaRPr lang="en-US"/>
          </a:p>
        </p:txBody>
      </p:sp>
      <p:sp>
        <p:nvSpPr>
          <p:cNvPr id="9" name="Slide Number Placeholder 8"/>
          <p:cNvSpPr>
            <a:spLocks noGrp="1"/>
          </p:cNvSpPr>
          <p:nvPr>
            <p:ph type="sldNum" sz="quarter" idx="12"/>
          </p:nvPr>
        </p:nvSpPr>
        <p:spPr/>
        <p:txBody>
          <a:bodyPr/>
          <a:lstStyle/>
          <a:p>
            <a:fld id="{118FE4B8-B195-5545-87D5-CD55E314D9D6}" type="slidenum">
              <a:rPr lang="en-US" smtClean="0"/>
              <a:pPr/>
              <a:t>‹#›</a:t>
            </a:fld>
            <a:endParaRPr lang="en-US"/>
          </a:p>
        </p:txBody>
      </p:sp>
      <p:sp>
        <p:nvSpPr>
          <p:cNvPr id="10" name="Title 1"/>
          <p:cNvSpPr>
            <a:spLocks noGrp="1"/>
          </p:cNvSpPr>
          <p:nvPr>
            <p:ph type="title" hasCustomPrompt="1"/>
          </p:nvPr>
        </p:nvSpPr>
        <p:spPr>
          <a:xfrm>
            <a:off x="838200" y="113305"/>
            <a:ext cx="10515600" cy="992516"/>
          </a:xfrm>
        </p:spPr>
        <p:txBody>
          <a:bodyPr/>
          <a:lstStyle/>
          <a:p>
            <a:r>
              <a:rPr lang="en-US"/>
              <a:t>CLICK TO EDIT MASTER TITLE STYLE</a:t>
            </a:r>
          </a:p>
        </p:txBody>
      </p:sp>
      <p:pic>
        <p:nvPicPr>
          <p:cNvPr id="11" name="Picture 10" descr="c4g-logo.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3646494-53DC-4090-96ED-27517056C716}"/>
              </a:ext>
            </a:extLst>
          </p:cNvPr>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41963" y="6057340"/>
            <a:ext cx="3148552" cy="116732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059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F071AB-A708-7D48-9D78-CB2BF5237EE4}" type="datetime1">
              <a:rPr lang="en-US" smtClean="0"/>
              <a:pPr/>
              <a:t>6/24/19</a:t>
            </a:fld>
            <a:endParaRPr lang="en-US"/>
          </a:p>
        </p:txBody>
      </p:sp>
      <p:sp>
        <p:nvSpPr>
          <p:cNvPr id="5" name="Slide Number Placeholder 4"/>
          <p:cNvSpPr>
            <a:spLocks noGrp="1"/>
          </p:cNvSpPr>
          <p:nvPr>
            <p:ph type="sldNum" sz="quarter" idx="12"/>
          </p:nvPr>
        </p:nvSpPr>
        <p:spPr/>
        <p:txBody>
          <a:bodyPr/>
          <a:lstStyle/>
          <a:p>
            <a:fld id="{118FE4B8-B195-5545-87D5-CD55E314D9D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77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23493E-A87A-C64C-BDA2-05395BC2ECDD}" type="datetime1">
              <a:rPr lang="en-US" smtClean="0"/>
              <a:pPr/>
              <a:t>6/24/19</a:t>
            </a:fld>
            <a:endParaRPr lang="en-US"/>
          </a:p>
        </p:txBody>
      </p:sp>
      <p:sp>
        <p:nvSpPr>
          <p:cNvPr id="4" name="Slide Number Placeholder 3"/>
          <p:cNvSpPr>
            <a:spLocks noGrp="1"/>
          </p:cNvSpPr>
          <p:nvPr>
            <p:ph type="sldNum" sz="quarter" idx="12"/>
          </p:nvPr>
        </p:nvSpPr>
        <p:spPr/>
        <p:txBody>
          <a:bodyPr/>
          <a:lstStyle/>
          <a:p>
            <a:fld id="{118FE4B8-B195-5545-87D5-CD55E314D9D6}" type="slidenum">
              <a:rPr lang="en-US" smtClean="0"/>
              <a:pPr/>
              <a:t>‹#›</a:t>
            </a:fld>
            <a:endParaRPr lang="en-US"/>
          </a:p>
        </p:txBody>
      </p:sp>
      <p:pic>
        <p:nvPicPr>
          <p:cNvPr id="5" name="Picture 4" descr="c4g-logo.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AB4EAA6-2779-455B-A61D-C8481B52CB18}"/>
              </a:ext>
            </a:extLst>
          </p:cNvPr>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41963" y="6057340"/>
            <a:ext cx="3148552" cy="116732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6949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154011"/>
            <a:ext cx="12192000" cy="2818545"/>
          </a:xfrm>
          <a:prstGeom prst="rect">
            <a:avLst/>
          </a:prstGeom>
        </p:spPr>
      </p:pic>
      <p:sp>
        <p:nvSpPr>
          <p:cNvPr id="2" name="Date Placeholder 1"/>
          <p:cNvSpPr>
            <a:spLocks noGrp="1"/>
          </p:cNvSpPr>
          <p:nvPr>
            <p:ph type="dt" sz="half" idx="10"/>
          </p:nvPr>
        </p:nvSpPr>
        <p:spPr/>
        <p:txBody>
          <a:bodyPr/>
          <a:lstStyle/>
          <a:p>
            <a:fld id="{1A88FF73-382E-9745-863F-9EB941ADE282}" type="datetime1">
              <a:rPr lang="en-US" smtClean="0"/>
              <a:pPr/>
              <a:t>6/24/19</a:t>
            </a:fld>
            <a:endParaRPr lang="en-US"/>
          </a:p>
        </p:txBody>
      </p:sp>
      <p:sp>
        <p:nvSpPr>
          <p:cNvPr id="4" name="Slide Number Placeholder 3"/>
          <p:cNvSpPr>
            <a:spLocks noGrp="1"/>
          </p:cNvSpPr>
          <p:nvPr>
            <p:ph type="sldNum" sz="quarter" idx="12"/>
          </p:nvPr>
        </p:nvSpPr>
        <p:spPr/>
        <p:txBody>
          <a:bodyPr/>
          <a:lstStyle/>
          <a:p>
            <a:fld id="{118FE4B8-B195-5545-87D5-CD55E314D9D6}" type="slidenum">
              <a:rPr lang="en-US" smtClean="0"/>
              <a:pPr/>
              <a:t>‹#›</a:t>
            </a:fld>
            <a:endParaRPr lang="en-US"/>
          </a:p>
        </p:txBody>
      </p:sp>
      <p:sp>
        <p:nvSpPr>
          <p:cNvPr id="7"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0363951-9B79-4CBE-801C-A09704196D63}"/>
              </a:ext>
            </a:extLst>
          </p:cNvPr>
          <p:cNvSpPr>
            <a:spLocks noGrp="1"/>
          </p:cNvSpPr>
          <p:nvPr>
            <p:ph type="title" hasCustomPrompt="1"/>
          </p:nvPr>
        </p:nvSpPr>
        <p:spPr>
          <a:xfrm>
            <a:off x="838200" y="113305"/>
            <a:ext cx="10515600" cy="992516"/>
          </a:xfrm>
        </p:spPr>
        <p:txBody>
          <a:bodyPr/>
          <a:lstStyle/>
          <a:p>
            <a:r>
              <a:rPr lang="en-US"/>
              <a:t>CLICK TO EDIT MASTER TITLE STYLE</a:t>
            </a:r>
          </a:p>
        </p:txBody>
      </p:sp>
      <p:sp>
        <p:nvSpPr>
          <p:cNvPr id="10" name="Picture Placeholde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90228CC-AB9E-40E7-8570-CCD40E48EBCD}"/>
              </a:ext>
            </a:extLst>
          </p:cNvPr>
          <p:cNvSpPr>
            <a:spLocks noGrp="1"/>
          </p:cNvSpPr>
          <p:nvPr>
            <p:ph type="pic" sz="quarter" idx="13" hasCustomPrompt="1"/>
          </p:nvPr>
        </p:nvSpPr>
        <p:spPr>
          <a:xfrm>
            <a:off x="838200" y="1490663"/>
            <a:ext cx="3024188" cy="1438275"/>
          </a:xfrm>
        </p:spPr>
        <p:txBody>
          <a:bodyPr/>
          <a:lstStyle>
            <a:lvl1pPr>
              <a:defRPr/>
            </a:lvl1pPr>
          </a:lstStyle>
          <a:p>
            <a:r>
              <a:rPr lang="en-US"/>
              <a:t>Client logo</a:t>
            </a:r>
          </a:p>
        </p:txBody>
      </p:sp>
      <p:sp>
        <p:nvSpPr>
          <p:cNvPr id="12" name="Text Placeholder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74EAC04-4EDF-44A3-B44B-CFCCFF75B42E}"/>
              </a:ext>
            </a:extLst>
          </p:cNvPr>
          <p:cNvSpPr>
            <a:spLocks noGrp="1"/>
          </p:cNvSpPr>
          <p:nvPr>
            <p:ph type="body" sz="quarter" idx="14" hasCustomPrompt="1"/>
          </p:nvPr>
        </p:nvSpPr>
        <p:spPr>
          <a:xfrm>
            <a:off x="249238" y="3313113"/>
            <a:ext cx="7989887" cy="2492375"/>
          </a:xfrm>
        </p:spPr>
        <p:txBody>
          <a:bodyPr/>
          <a:lstStyle>
            <a:lvl1pPr marL="0" indent="0">
              <a:buFont typeface="Arial" panose="020B0604020202020204" pitchFamily="34" charset="0"/>
              <a:buNone/>
              <a:defRPr>
                <a:solidFill>
                  <a:schemeClr val="bg1"/>
                </a:solidFill>
              </a:defRPr>
            </a:lvl1pPr>
            <a:lvl2pPr>
              <a:defRPr>
                <a:solidFill>
                  <a:schemeClr val="bg1"/>
                </a:solidFill>
              </a:defRPr>
            </a:lvl2pPr>
          </a:lstStyle>
          <a:p>
            <a:pPr lvl="0"/>
            <a:r>
              <a:rPr lang="en-US"/>
              <a:t>Solution Statement</a:t>
            </a:r>
          </a:p>
          <a:p>
            <a:pPr lvl="1"/>
            <a:r>
              <a:rPr lang="en-US"/>
              <a:t>Challenge</a:t>
            </a:r>
          </a:p>
          <a:p>
            <a:pPr lvl="1"/>
            <a:r>
              <a:rPr lang="en-US"/>
              <a:t>Solutions</a:t>
            </a:r>
          </a:p>
          <a:p>
            <a:pPr lvl="1"/>
            <a:r>
              <a:rPr lang="en-US"/>
              <a:t>Results</a:t>
            </a:r>
          </a:p>
        </p:txBody>
      </p:sp>
      <p:sp>
        <p:nvSpPr>
          <p:cNvPr id="14" name="Text Placeholder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2E4835B-31DE-4106-8D49-7BA76D48BEC7}"/>
              </a:ext>
            </a:extLst>
          </p:cNvPr>
          <p:cNvSpPr>
            <a:spLocks noGrp="1"/>
          </p:cNvSpPr>
          <p:nvPr>
            <p:ph type="body" sz="quarter" idx="15" hasCustomPrompt="1"/>
          </p:nvPr>
        </p:nvSpPr>
        <p:spPr>
          <a:xfrm>
            <a:off x="4270375" y="1490663"/>
            <a:ext cx="7083425" cy="1430337"/>
          </a:xfrm>
        </p:spPr>
        <p:txBody>
          <a:bodyPr/>
          <a:lstStyle>
            <a:lvl1pPr marL="0" indent="0">
              <a:buNone/>
              <a:defRPr sz="2000">
                <a:solidFill>
                  <a:srgbClr val="0080BB"/>
                </a:solidFill>
              </a:defRPr>
            </a:lvl1pPr>
          </a:lstStyle>
          <a:p>
            <a:pPr lvl="0"/>
            <a:r>
              <a:rPr lang="en-US"/>
              <a:t>“Client Quote”</a:t>
            </a:r>
          </a:p>
          <a:p>
            <a:pPr lvl="0"/>
            <a:r>
              <a:rPr lang="en-US"/>
              <a:t>-Name, Title, Organization </a:t>
            </a:r>
          </a:p>
        </p:txBody>
      </p:sp>
      <p:sp>
        <p:nvSpPr>
          <p:cNvPr id="16" name="Picture Placeholder 1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46DAB4C-2CDA-443D-96CC-FCE1E90D722D}"/>
              </a:ext>
            </a:extLst>
          </p:cNvPr>
          <p:cNvSpPr>
            <a:spLocks noGrp="1"/>
          </p:cNvSpPr>
          <p:nvPr>
            <p:ph type="pic" sz="quarter" idx="16" hasCustomPrompt="1"/>
          </p:nvPr>
        </p:nvSpPr>
        <p:spPr>
          <a:xfrm>
            <a:off x="8496300" y="3313113"/>
            <a:ext cx="3446463" cy="2492375"/>
          </a:xfrm>
        </p:spPr>
        <p:txBody>
          <a:bodyPr/>
          <a:lstStyle>
            <a:lvl1pPr>
              <a:defRPr/>
            </a:lvl1pPr>
          </a:lstStyle>
          <a:p>
            <a:r>
              <a:rPr lang="en-US"/>
              <a:t>Supporting Image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2145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2C5003-EA9D-BC47-B0CC-962076E27D0A}" type="datetimeFigureOut">
              <a:rPr lang="en-US" smtClean="0"/>
              <a:pPr/>
              <a:t>6/24/19</a:t>
            </a:fld>
            <a:endParaRPr lang="en-US"/>
          </a:p>
        </p:txBody>
      </p:sp>
      <p:sp>
        <p:nvSpPr>
          <p:cNvPr id="6" name="Slide Number Placeholder 5"/>
          <p:cNvSpPr>
            <a:spLocks noGrp="1"/>
          </p:cNvSpPr>
          <p:nvPr>
            <p:ph type="sldNum" sz="quarter" idx="12"/>
          </p:nvPr>
        </p:nvSpPr>
        <p:spPr/>
        <p:txBody>
          <a:bodyPr/>
          <a:lstStyle/>
          <a:p>
            <a:fld id="{118FE4B8-B195-5545-87D5-CD55E314D9D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0382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hird Split - Righ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71649" y="63504"/>
            <a:ext cx="11048829" cy="990119"/>
          </a:xfrm>
          <a:prstGeom prst="rect">
            <a:avLst/>
          </a:prstGeom>
          <a:effectLst/>
        </p:spPr>
        <p:txBody>
          <a:bodyPr rtlCol="0">
            <a:noAutofit/>
          </a:bodyPr>
          <a:lstStyle>
            <a:lvl1pPr>
              <a:lnSpc>
                <a:spcPct val="95000"/>
              </a:lnSpc>
              <a:defRPr/>
            </a:lvl1pPr>
          </a:lstStyle>
          <a:p>
            <a:r>
              <a:rPr lang="en-US"/>
              <a:t>Click to edit Master title style</a:t>
            </a:r>
          </a:p>
        </p:txBody>
      </p:sp>
      <p:sp>
        <p:nvSpPr>
          <p:cNvPr id="3" name="Content Placeholder 2"/>
          <p:cNvSpPr>
            <a:spLocks noGrp="1"/>
          </p:cNvSpPr>
          <p:nvPr>
            <p:ph sz="quarter" idx="11"/>
          </p:nvPr>
        </p:nvSpPr>
        <p:spPr>
          <a:xfrm>
            <a:off x="571650" y="1764285"/>
            <a:ext cx="7118086" cy="4223766"/>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2"/>
          </p:nvPr>
        </p:nvSpPr>
        <p:spPr>
          <a:xfrm>
            <a:off x="8402310" y="1764285"/>
            <a:ext cx="3218168" cy="4223766"/>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6"/>
          </p:nvPr>
        </p:nvSpPr>
        <p:spPr>
          <a:xfrm>
            <a:off x="571653" y="1097179"/>
            <a:ext cx="11049018"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a:t>Click to edit Master text styles</a:t>
            </a:r>
          </a:p>
        </p:txBody>
      </p:sp>
      <p:sp>
        <p:nvSpPr>
          <p:cNvPr id="10" name="Footer Placeholder 3"/>
          <p:cNvSpPr>
            <a:spLocks noGrp="1"/>
          </p:cNvSpPr>
          <p:nvPr>
            <p:ph type="ftr" sz="quarter" idx="17"/>
          </p:nvPr>
        </p:nvSpPr>
        <p:spPr>
          <a:xfrm>
            <a:off x="578001" y="6410462"/>
            <a:ext cx="8873260" cy="213858"/>
          </a:xfrm>
        </p:spPr>
        <p:txBody>
          <a:bodyPr/>
          <a:lstStyle>
            <a:lvl1pPr>
              <a:defRPr/>
            </a:lvl1pPr>
          </a:lstStyle>
          <a:p>
            <a:endParaRPr lang="en-US"/>
          </a:p>
        </p:txBody>
      </p:sp>
      <p:cxnSp>
        <p:nvCxnSpPr>
          <p:cNvPr id="11" name="Straight Connector 10"/>
          <p:cNvCxnSpPr/>
          <p:nvPr userDrawn="1"/>
        </p:nvCxnSpPr>
        <p:spPr>
          <a:xfrm flipV="1">
            <a:off x="8010638" y="1765302"/>
            <a:ext cx="0" cy="4222613"/>
          </a:xfrm>
          <a:prstGeom prst="line">
            <a:avLst/>
          </a:prstGeom>
          <a:ln w="9525" cmpd="sng">
            <a:solidFill>
              <a:schemeClr val="bg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61803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 and Body">
    <p:spTree>
      <p:nvGrpSpPr>
        <p:cNvPr id="1" name="Shape 367"/>
        <p:cNvGrpSpPr/>
        <p:nvPr/>
      </p:nvGrpSpPr>
      <p:grpSpPr>
        <a:xfrm>
          <a:off x="0" y="0"/>
          <a:ext cx="0" cy="0"/>
          <a:chOff x="0" y="0"/>
          <a:chExt cx="0" cy="0"/>
        </a:xfrm>
      </p:grpSpPr>
      <p:sp>
        <p:nvSpPr>
          <p:cNvPr id="368" name="Google Shape;368;p93"/>
          <p:cNvSpPr txBox="1">
            <a:spLocks noGrp="1"/>
          </p:cNvSpPr>
          <p:nvPr>
            <p:ph type="title"/>
          </p:nvPr>
        </p:nvSpPr>
        <p:spPr>
          <a:xfrm>
            <a:off x="609600" y="274637"/>
            <a:ext cx="10972800" cy="1143200"/>
          </a:xfrm>
          <a:prstGeom prst="rect">
            <a:avLst/>
          </a:prstGeom>
          <a:noFill/>
          <a:ln>
            <a:noFill/>
          </a:ln>
        </p:spPr>
        <p:txBody>
          <a:bodyPr spcFirstLastPara="1" wrap="square" lIns="91425" tIns="91425" rIns="91425" bIns="91425" anchor="b" anchorCtr="0"/>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9" name="Google Shape;369;p93"/>
          <p:cNvSpPr txBox="1">
            <a:spLocks noGrp="1"/>
          </p:cNvSpPr>
          <p:nvPr>
            <p:ph type="body" idx="1"/>
          </p:nvPr>
        </p:nvSpPr>
        <p:spPr>
          <a:xfrm>
            <a:off x="609600" y="1600200"/>
            <a:ext cx="10972800" cy="4967600"/>
          </a:xfrm>
          <a:prstGeom prst="rect">
            <a:avLst/>
          </a:prstGeom>
          <a:noFill/>
          <a:ln>
            <a:noFill/>
          </a:ln>
        </p:spPr>
        <p:txBody>
          <a:bodyPr spcFirstLastPara="1" wrap="square" lIns="91425" tIns="91425" rIns="91425" bIns="91425" anchor="t" anchorCtr="0"/>
          <a:lstStyle>
            <a:lvl1pPr marL="609585" lvl="0" indent="-304792" rtl="0">
              <a:spcBef>
                <a:spcPts val="0"/>
              </a:spcBef>
              <a:spcAft>
                <a:spcPts val="0"/>
              </a:spcAft>
              <a:buSzPts val="1400"/>
              <a:buNone/>
              <a:defRPr/>
            </a:lvl1pPr>
            <a:lvl2pPr marL="1219170" lvl="1" indent="-304792" rtl="0">
              <a:spcBef>
                <a:spcPts val="0"/>
              </a:spcBef>
              <a:spcAft>
                <a:spcPts val="0"/>
              </a:spcAft>
              <a:buSzPts val="1400"/>
              <a:buNone/>
              <a:defRPr/>
            </a:lvl2pPr>
            <a:lvl3pPr marL="1828754" lvl="2" indent="-304792" rtl="0">
              <a:spcBef>
                <a:spcPts val="0"/>
              </a:spcBef>
              <a:spcAft>
                <a:spcPts val="0"/>
              </a:spcAft>
              <a:buSzPts val="1400"/>
              <a:buNone/>
              <a:defRPr/>
            </a:lvl3pPr>
            <a:lvl4pPr marL="2438339" lvl="3" indent="-304792" rtl="0">
              <a:spcBef>
                <a:spcPts val="0"/>
              </a:spcBef>
              <a:spcAft>
                <a:spcPts val="0"/>
              </a:spcAft>
              <a:buSzPts val="1400"/>
              <a:buNone/>
              <a:defRPr/>
            </a:lvl4pPr>
            <a:lvl5pPr marL="3047924" lvl="4" indent="-304792" rtl="0">
              <a:spcBef>
                <a:spcPts val="0"/>
              </a:spcBef>
              <a:spcAft>
                <a:spcPts val="0"/>
              </a:spcAft>
              <a:buSzPts val="1400"/>
              <a:buNone/>
              <a:defRPr/>
            </a:lvl5pPr>
            <a:lvl6pPr marL="3657509" lvl="5" indent="-304792" rtl="0">
              <a:spcBef>
                <a:spcPts val="0"/>
              </a:spcBef>
              <a:spcAft>
                <a:spcPts val="0"/>
              </a:spcAft>
              <a:buSzPts val="1400"/>
              <a:buNone/>
              <a:defRPr/>
            </a:lvl6pPr>
            <a:lvl7pPr marL="4267093" lvl="6" indent="-304792" rtl="0">
              <a:spcBef>
                <a:spcPts val="0"/>
              </a:spcBef>
              <a:spcAft>
                <a:spcPts val="0"/>
              </a:spcAft>
              <a:buSzPts val="1400"/>
              <a:buNone/>
              <a:defRPr/>
            </a:lvl7pPr>
            <a:lvl8pPr marL="4876678" lvl="7" indent="-304792" rtl="0">
              <a:spcBef>
                <a:spcPts val="0"/>
              </a:spcBef>
              <a:spcAft>
                <a:spcPts val="0"/>
              </a:spcAft>
              <a:buSzPts val="1400"/>
              <a:buNone/>
              <a:defRPr/>
            </a:lvl8pPr>
            <a:lvl9pPr marL="5486263" lvl="8" indent="-304792" rtl="0">
              <a:spcBef>
                <a:spcPts val="0"/>
              </a:spcBef>
              <a:spcAft>
                <a:spcPts val="0"/>
              </a:spcAft>
              <a:buSzPts val="1400"/>
              <a:buNone/>
              <a:defRPr/>
            </a:lvl9pPr>
          </a:lstStyle>
          <a:p>
            <a:endParaRPr/>
          </a:p>
        </p:txBody>
      </p:sp>
      <p:sp>
        <p:nvSpPr>
          <p:cNvPr id="370" name="Google Shape;370;p93"/>
          <p:cNvSpPr txBox="1">
            <a:spLocks noGrp="1"/>
          </p:cNvSpPr>
          <p:nvPr>
            <p:ph type="sldNum" idx="12"/>
          </p:nvPr>
        </p:nvSpPr>
        <p:spPr>
          <a:xfrm>
            <a:off x="11409055" y="633313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371" name="Google Shape;371;p93"/>
          <p:cNvSpPr/>
          <p:nvPr/>
        </p:nvSpPr>
        <p:spPr>
          <a:xfrm>
            <a:off x="200" y="3214433"/>
            <a:ext cx="265200" cy="443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Arial"/>
              <a:ea typeface="Arial"/>
              <a:cs typeface="Arial"/>
              <a:sym typeface="Arial"/>
            </a:endParaRPr>
          </a:p>
        </p:txBody>
      </p:sp>
      <p:sp>
        <p:nvSpPr>
          <p:cNvPr id="372" name="Google Shape;372;p93"/>
          <p:cNvSpPr/>
          <p:nvPr/>
        </p:nvSpPr>
        <p:spPr>
          <a:xfrm>
            <a:off x="203400" y="3417633"/>
            <a:ext cx="265200" cy="443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Arial"/>
              <a:ea typeface="Arial"/>
              <a:cs typeface="Arial"/>
              <a:sym typeface="Arial"/>
            </a:endParaRPr>
          </a:p>
        </p:txBody>
      </p:sp>
      <p:sp>
        <p:nvSpPr>
          <p:cNvPr id="373" name="Google Shape;373;p93"/>
          <p:cNvSpPr/>
          <p:nvPr/>
        </p:nvSpPr>
        <p:spPr>
          <a:xfrm>
            <a:off x="12129800" y="3417633"/>
            <a:ext cx="265200" cy="443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4434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ustom Layout">
  <p:cSld name="2_Custom Layout">
    <p:bg>
      <p:bgPr>
        <a:solidFill>
          <a:schemeClr val="lt1"/>
        </a:solidFill>
        <a:effectLst/>
      </p:bgPr>
    </p:bg>
    <p:spTree>
      <p:nvGrpSpPr>
        <p:cNvPr id="1" name="Shape 541"/>
        <p:cNvGrpSpPr/>
        <p:nvPr/>
      </p:nvGrpSpPr>
      <p:grpSpPr>
        <a:xfrm>
          <a:off x="0" y="0"/>
          <a:ext cx="0" cy="0"/>
          <a:chOff x="0" y="0"/>
          <a:chExt cx="0" cy="0"/>
        </a:xfrm>
      </p:grpSpPr>
      <p:pic>
        <p:nvPicPr>
          <p:cNvPr id="542" name="Google Shape;542;p124"/>
          <p:cNvPicPr preferRelativeResize="0"/>
          <p:nvPr/>
        </p:nvPicPr>
        <p:blipFill rotWithShape="1">
          <a:blip r:embed="rId2">
            <a:alphaModFix/>
          </a:blip>
          <a:srcRect/>
          <a:stretch/>
        </p:blipFill>
        <p:spPr>
          <a:xfrm>
            <a:off x="11277600" y="0"/>
            <a:ext cx="457200" cy="457200"/>
          </a:xfrm>
          <a:prstGeom prst="rect">
            <a:avLst/>
          </a:prstGeom>
          <a:noFill/>
          <a:ln>
            <a:noFill/>
          </a:ln>
        </p:spPr>
      </p:pic>
      <p:sp>
        <p:nvSpPr>
          <p:cNvPr id="543" name="Google Shape;543;p124"/>
          <p:cNvSpPr txBox="1"/>
          <p:nvPr/>
        </p:nvSpPr>
        <p:spPr>
          <a:xfrm>
            <a:off x="4241669" y="6304100"/>
            <a:ext cx="2514400" cy="350400"/>
          </a:xfrm>
          <a:prstGeom prst="rect">
            <a:avLst/>
          </a:prstGeom>
          <a:noFill/>
          <a:ln>
            <a:noFill/>
          </a:ln>
        </p:spPr>
        <p:txBody>
          <a:bodyPr spcFirstLastPara="1" wrap="square" lIns="121900" tIns="60933" rIns="121900" bIns="60933" anchor="t" anchorCtr="0">
            <a:noAutofit/>
          </a:bodyPr>
          <a:lstStyle/>
          <a:p>
            <a:pPr marL="0" marR="0" lvl="0" indent="0" algn="l" rtl="0">
              <a:lnSpc>
                <a:spcPct val="148571"/>
              </a:lnSpc>
              <a:spcBef>
                <a:spcPts val="0"/>
              </a:spcBef>
              <a:spcAft>
                <a:spcPts val="0"/>
              </a:spcAft>
              <a:buNone/>
            </a:pPr>
            <a:r>
              <a:rPr lang="en" sz="1867" b="0" i="1" u="none" strike="noStrike" cap="none">
                <a:solidFill>
                  <a:srgbClr val="E8E8E8"/>
                </a:solidFill>
                <a:latin typeface="Open Sans SemiBold"/>
                <a:ea typeface="Open Sans SemiBold"/>
                <a:cs typeface="Open Sans SemiBold"/>
                <a:sym typeface="Open Sans SemiBold"/>
              </a:rPr>
              <a:t>CONFIDENTIAL  |   </a:t>
            </a:r>
            <a:endParaRPr sz="1867" b="0" i="1" u="none" strike="noStrike" cap="none">
              <a:solidFill>
                <a:srgbClr val="E8E8E8"/>
              </a:solidFill>
              <a:latin typeface="Open Sans SemiBold"/>
              <a:ea typeface="Open Sans SemiBold"/>
              <a:cs typeface="Open Sans SemiBold"/>
              <a:sym typeface="Open Sans SemiBold"/>
            </a:endParaRPr>
          </a:p>
        </p:txBody>
      </p:sp>
      <p:pic>
        <p:nvPicPr>
          <p:cNvPr id="544" name="Google Shape;544;p124" descr="Classy-logotype-steel.png"/>
          <p:cNvPicPr preferRelativeResize="0"/>
          <p:nvPr/>
        </p:nvPicPr>
        <p:blipFill rotWithShape="1">
          <a:blip r:embed="rId3">
            <a:alphaModFix amt="12000"/>
          </a:blip>
          <a:srcRect/>
          <a:stretch/>
        </p:blipFill>
        <p:spPr>
          <a:xfrm>
            <a:off x="6674719" y="6350280"/>
            <a:ext cx="1112000" cy="350400"/>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3803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2C5003-EA9D-BC47-B0CC-962076E27D0A}" type="datetimeFigureOut">
              <a:rPr lang="en-US" smtClean="0"/>
              <a:pPr/>
              <a:t>6/24/19</a:t>
            </a:fld>
            <a:endParaRPr lang="en-US"/>
          </a:p>
        </p:txBody>
      </p:sp>
      <p:sp>
        <p:nvSpPr>
          <p:cNvPr id="7" name="Slide Number Placeholder 6"/>
          <p:cNvSpPr>
            <a:spLocks noGrp="1"/>
          </p:cNvSpPr>
          <p:nvPr>
            <p:ph type="sldNum" sz="quarter" idx="12"/>
          </p:nvPr>
        </p:nvSpPr>
        <p:spPr/>
        <p:txBody>
          <a:bodyPr/>
          <a:lstStyle/>
          <a:p>
            <a:fld id="{118FE4B8-B195-5545-87D5-CD55E314D9D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999805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1581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asic - Mountain Footer Right">
  <p:cSld name="Basic - Mountain Footer Right">
    <p:spTree>
      <p:nvGrpSpPr>
        <p:cNvPr id="1" name="Shape 411"/>
        <p:cNvGrpSpPr/>
        <p:nvPr/>
      </p:nvGrpSpPr>
      <p:grpSpPr>
        <a:xfrm>
          <a:off x="0" y="0"/>
          <a:ext cx="0" cy="0"/>
          <a:chOff x="0" y="0"/>
          <a:chExt cx="0" cy="0"/>
        </a:xfrm>
      </p:grpSpPr>
      <p:pic>
        <p:nvPicPr>
          <p:cNvPr id="412" name="Shape 412"/>
          <p:cNvPicPr preferRelativeResize="0"/>
          <p:nvPr/>
        </p:nvPicPr>
        <p:blipFill rotWithShape="1">
          <a:blip r:embed="rId2">
            <a:alphaModFix/>
          </a:blip>
          <a:srcRect/>
          <a:stretch/>
        </p:blipFill>
        <p:spPr>
          <a:xfrm>
            <a:off x="0" y="0"/>
            <a:ext cx="12195176" cy="6858000"/>
          </a:xfrm>
          <a:prstGeom prst="rect">
            <a:avLst/>
          </a:prstGeom>
          <a:noFill/>
          <a:ln>
            <a:noFill/>
          </a:ln>
        </p:spPr>
      </p:pic>
      <p:sp>
        <p:nvSpPr>
          <p:cNvPr id="413" name="Shape 413"/>
          <p:cNvSpPr txBox="1">
            <a:spLocks noGrp="1"/>
          </p:cNvSpPr>
          <p:nvPr>
            <p:ph type="title"/>
          </p:nvPr>
        </p:nvSpPr>
        <p:spPr>
          <a:xfrm>
            <a:off x="571649" y="63503"/>
            <a:ext cx="11048877" cy="990000"/>
          </a:xfrm>
          <a:prstGeom prst="rect">
            <a:avLst/>
          </a:prstGeom>
          <a:noFill/>
          <a:ln>
            <a:noFill/>
          </a:ln>
        </p:spPr>
        <p:txBody>
          <a:bodyPr spcFirstLastPara="1" wrap="square" lIns="91425" tIns="91425" rIns="91425" bIns="91425" anchor="b" anchorCtr="0"/>
          <a:lstStyle>
            <a:lvl1pPr marR="0" lvl="0" algn="l" rtl="0">
              <a:lnSpc>
                <a:spcPct val="95000"/>
              </a:lnSpc>
              <a:spcBef>
                <a:spcPts val="0"/>
              </a:spcBef>
              <a:spcAft>
                <a:spcPts val="0"/>
              </a:spcAft>
              <a:buClr>
                <a:srgbClr val="000000"/>
              </a:buClr>
              <a:buSzPts val="1400"/>
              <a:buFont typeface="Arial"/>
              <a:buNone/>
              <a:defRPr sz="3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accent1"/>
                </a:solidFill>
                <a:latin typeface="Arial"/>
                <a:ea typeface="Arial"/>
                <a:cs typeface="Arial"/>
                <a:sym typeface="Arial"/>
              </a:defRPr>
            </a:lvl9pPr>
          </a:lstStyle>
          <a:p>
            <a:endParaRPr/>
          </a:p>
        </p:txBody>
      </p:sp>
      <p:sp>
        <p:nvSpPr>
          <p:cNvPr id="414" name="Shape 414"/>
          <p:cNvSpPr txBox="1">
            <a:spLocks noGrp="1"/>
          </p:cNvSpPr>
          <p:nvPr>
            <p:ph type="body" idx="1"/>
          </p:nvPr>
        </p:nvSpPr>
        <p:spPr>
          <a:xfrm>
            <a:off x="571649" y="1764285"/>
            <a:ext cx="11048877" cy="4223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100"/>
              </a:spcBef>
              <a:spcAft>
                <a:spcPts val="0"/>
              </a:spcAft>
              <a:buClr>
                <a:srgbClr val="7F7F7F"/>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42900" algn="l" rtl="0">
              <a:lnSpc>
                <a:spcPct val="100000"/>
              </a:lnSpc>
              <a:spcBef>
                <a:spcPts val="30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chemeClr val="lt2"/>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2000" b="0" i="0" u="none" strike="noStrike" cap="none">
                <a:solidFill>
                  <a:schemeClr val="accent2"/>
                </a:solidFill>
                <a:latin typeface="Arial"/>
                <a:ea typeface="Arial"/>
                <a:cs typeface="Arial"/>
                <a:sym typeface="Arial"/>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5" name="Shape 415"/>
          <p:cNvSpPr txBox="1">
            <a:spLocks noGrp="1"/>
          </p:cNvSpPr>
          <p:nvPr>
            <p:ph type="body" idx="2"/>
          </p:nvPr>
        </p:nvSpPr>
        <p:spPr>
          <a:xfrm>
            <a:off x="571652" y="1097179"/>
            <a:ext cx="11048877" cy="338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100"/>
              </a:spcBef>
              <a:spcAft>
                <a:spcPts val="0"/>
              </a:spcAft>
              <a:buClr>
                <a:srgbClr val="7F7F7F"/>
              </a:buClr>
              <a:buSzPts val="2200"/>
              <a:buFont typeface="Arial"/>
              <a:buNone/>
              <a:defRPr sz="2200" b="0" i="0" u="none" strike="noStrike" cap="none">
                <a:solidFill>
                  <a:srgbClr val="424145"/>
                </a:solidFill>
                <a:latin typeface="Arial"/>
                <a:ea typeface="Arial"/>
                <a:cs typeface="Arial"/>
                <a:sym typeface="Arial"/>
              </a:defRPr>
            </a:lvl1pPr>
            <a:lvl2pPr marL="914400" marR="0" lvl="1" indent="-342900" algn="l" rtl="0">
              <a:lnSpc>
                <a:spcPct val="100000"/>
              </a:lnSpc>
              <a:spcBef>
                <a:spcPts val="300"/>
              </a:spcBef>
              <a:spcAft>
                <a:spcPts val="0"/>
              </a:spcAft>
              <a:buClr>
                <a:schemeClr val="lt2"/>
              </a:buClr>
              <a:buSzPts val="1800"/>
              <a:buFont typeface="Arial"/>
              <a:buChar char="•"/>
              <a:defRPr sz="1800" b="0" i="0" u="none" strike="noStrike" cap="none">
                <a:solidFill>
                  <a:srgbClr val="8D837B"/>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Arial"/>
              <a:buChar char="•"/>
              <a:defRPr sz="1600" b="0" i="0" u="none" strike="noStrike" cap="none">
                <a:solidFill>
                  <a:srgbClr val="8D837B"/>
                </a:solidFill>
                <a:latin typeface="Arial"/>
                <a:ea typeface="Arial"/>
                <a:cs typeface="Arial"/>
                <a:sym typeface="Arial"/>
              </a:defRPr>
            </a:lvl3pPr>
            <a:lvl4pPr marL="1828800" marR="0" lvl="3" indent="-317500" algn="l" rtl="0">
              <a:lnSpc>
                <a:spcPct val="100000"/>
              </a:lnSpc>
              <a:spcBef>
                <a:spcPts val="600"/>
              </a:spcBef>
              <a:spcAft>
                <a:spcPts val="0"/>
              </a:spcAft>
              <a:buClr>
                <a:schemeClr val="lt2"/>
              </a:buClr>
              <a:buSzPts val="1400"/>
              <a:buFont typeface="Arial"/>
              <a:buChar char="•"/>
              <a:defRPr sz="1400" b="1" i="0" u="none" strike="noStrike" cap="none">
                <a:solidFill>
                  <a:srgbClr val="8D837B"/>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2000" b="0" i="0" u="none" strike="noStrike" cap="none">
                <a:solidFill>
                  <a:schemeClr val="accent2"/>
                </a:solidFill>
                <a:latin typeface="Arial"/>
                <a:ea typeface="Arial"/>
                <a:cs typeface="Arial"/>
                <a:sym typeface="Arial"/>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6" name="Shape 416"/>
          <p:cNvSpPr txBox="1">
            <a:spLocks noGrp="1"/>
          </p:cNvSpPr>
          <p:nvPr>
            <p:ph type="ftr" idx="11"/>
          </p:nvPr>
        </p:nvSpPr>
        <p:spPr>
          <a:xfrm>
            <a:off x="578000" y="6410462"/>
            <a:ext cx="8873311" cy="213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417" name="Shape 417"/>
          <p:cNvPicPr preferRelativeResize="0"/>
          <p:nvPr/>
        </p:nvPicPr>
        <p:blipFill rotWithShape="1">
          <a:blip r:embed="rId3">
            <a:alphaModFix/>
          </a:blip>
          <a:srcRect/>
          <a:stretch/>
        </p:blipFill>
        <p:spPr>
          <a:xfrm>
            <a:off x="10919108" y="539016"/>
            <a:ext cx="806910" cy="371696"/>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099326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flipH="1">
            <a:off x="-82605" y="0"/>
            <a:ext cx="3606771" cy="6858000"/>
          </a:xfrm>
          <a:prstGeom prst="rect">
            <a:avLst/>
          </a:prstGeom>
          <a:gradFill flip="none" rotWithShape="1">
            <a:gsLst>
              <a:gs pos="0">
                <a:srgbClr val="0080BB"/>
              </a:gs>
              <a:gs pos="100000">
                <a:srgbClr val="21578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748207" y="1084065"/>
            <a:ext cx="7912750" cy="5092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64A057A-6AA9-4784-AE10-5B9227EE0C6B}"/>
              </a:ext>
            </a:extLst>
          </p:cNvPr>
          <p:cNvSpPr>
            <a:spLocks noGrp="1"/>
          </p:cNvSpPr>
          <p:nvPr>
            <p:ph sz="quarter" idx="14"/>
          </p:nvPr>
        </p:nvSpPr>
        <p:spPr>
          <a:xfrm>
            <a:off x="154885" y="1084066"/>
            <a:ext cx="3169971" cy="50928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3748207" y="252816"/>
            <a:ext cx="7912749" cy="679450"/>
          </a:xfrm>
        </p:spPr>
        <p:txBody>
          <a:bodyPr anchor="ctr">
            <a:normAutofit/>
          </a:bodyPr>
          <a:lstStyle>
            <a:lvl1pPr>
              <a:defRPr sz="3200"/>
            </a:lvl1pPr>
          </a:lstStyle>
          <a:p>
            <a:r>
              <a:rPr lang="en-US"/>
              <a:t>Click to edit Master title style</a:t>
            </a:r>
          </a:p>
        </p:txBody>
      </p:sp>
      <p:sp>
        <p:nvSpPr>
          <p:cNvPr id="15" name="Text Placeholder 14"/>
          <p:cNvSpPr>
            <a:spLocks noGrp="1"/>
          </p:cNvSpPr>
          <p:nvPr>
            <p:ph type="body" sz="quarter" idx="15"/>
          </p:nvPr>
        </p:nvSpPr>
        <p:spPr>
          <a:xfrm>
            <a:off x="155575" y="253258"/>
            <a:ext cx="3168650" cy="679450"/>
          </a:xfrm>
        </p:spPr>
        <p:txBody>
          <a:bodyPr anchor="ctr"/>
          <a:lstStyle>
            <a:lvl1pPr marL="0" indent="0" algn="ctr">
              <a:lnSpc>
                <a:spcPct val="100000"/>
              </a:lnSpc>
              <a:spcBef>
                <a:spcPts val="0"/>
              </a:spcBef>
              <a:buFontTx/>
              <a:buNone/>
              <a:defRPr b="1"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476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12" name="Rectangle 11"/>
          <p:cNvSpPr/>
          <p:nvPr userDrawn="1"/>
        </p:nvSpPr>
        <p:spPr>
          <a:xfrm flipH="1">
            <a:off x="-82605" y="0"/>
            <a:ext cx="3606771" cy="6858000"/>
          </a:xfrm>
          <a:prstGeom prst="rect">
            <a:avLst/>
          </a:prstGeom>
          <a:gradFill flip="none" rotWithShape="1">
            <a:gsLst>
              <a:gs pos="0">
                <a:srgbClr val="0080BB"/>
              </a:gs>
              <a:gs pos="100000">
                <a:srgbClr val="21578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748207" y="1084065"/>
            <a:ext cx="7912750" cy="5092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64A057A-6AA9-4784-AE10-5B9227EE0C6B}"/>
              </a:ext>
            </a:extLst>
          </p:cNvPr>
          <p:cNvSpPr>
            <a:spLocks noGrp="1"/>
          </p:cNvSpPr>
          <p:nvPr>
            <p:ph sz="quarter" idx="14"/>
          </p:nvPr>
        </p:nvSpPr>
        <p:spPr>
          <a:xfrm>
            <a:off x="154885" y="1084066"/>
            <a:ext cx="3169971" cy="50928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3"/>
          <p:cNvSpPr>
            <a:spLocks noGrp="1"/>
          </p:cNvSpPr>
          <p:nvPr>
            <p:ph type="title"/>
          </p:nvPr>
        </p:nvSpPr>
        <p:spPr>
          <a:xfrm>
            <a:off x="3748207" y="252816"/>
            <a:ext cx="7912749" cy="679450"/>
          </a:xfrm>
        </p:spPr>
        <p:txBody>
          <a:bodyPr anchor="ctr">
            <a:normAutofit/>
          </a:bodyPr>
          <a:lstStyle>
            <a:lvl1pPr>
              <a:defRPr sz="3200"/>
            </a:lvl1pPr>
          </a:lstStyle>
          <a:p>
            <a:r>
              <a:rPr lang="en-US"/>
              <a:t>Click to edit Master title style</a:t>
            </a:r>
          </a:p>
        </p:txBody>
      </p:sp>
      <p:sp>
        <p:nvSpPr>
          <p:cNvPr id="9" name="Text Placeholder 14"/>
          <p:cNvSpPr>
            <a:spLocks noGrp="1"/>
          </p:cNvSpPr>
          <p:nvPr>
            <p:ph type="body" sz="quarter" idx="15"/>
          </p:nvPr>
        </p:nvSpPr>
        <p:spPr>
          <a:xfrm>
            <a:off x="155575" y="253258"/>
            <a:ext cx="3168650" cy="679450"/>
          </a:xfrm>
        </p:spPr>
        <p:txBody>
          <a:bodyPr anchor="ctr"/>
          <a:lstStyle>
            <a:lvl1pPr marL="0" indent="0" algn="ctr">
              <a:lnSpc>
                <a:spcPct val="100000"/>
              </a:lnSpc>
              <a:spcBef>
                <a:spcPts val="0"/>
              </a:spcBef>
              <a:buFontTx/>
              <a:buNone/>
              <a:defRPr b="1" i="0">
                <a:solidFill>
                  <a:schemeClr val="bg1"/>
                </a:solidFill>
              </a:defRPr>
            </a:lvl1pPr>
          </a:lstStyle>
          <a:p>
            <a:pPr lvl="0"/>
            <a:r>
              <a:rPr lang="en-US"/>
              <a:t>Click to edit Master text styles</a:t>
            </a:r>
          </a:p>
        </p:txBody>
      </p:sp>
      <p:pic>
        <p:nvPicPr>
          <p:cNvPr id="13" name="Picture 12" descr="C4G-logo-darkback.png"/>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6742" y="6317528"/>
            <a:ext cx="1826948" cy="38321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850705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Logo S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flipH="1">
            <a:off x="-82605" y="0"/>
            <a:ext cx="3606771" cy="6858000"/>
          </a:xfrm>
          <a:prstGeom prst="rect">
            <a:avLst/>
          </a:prstGeom>
          <a:gradFill flip="none" rotWithShape="1">
            <a:gsLst>
              <a:gs pos="0">
                <a:srgbClr val="0080BB"/>
              </a:gs>
              <a:gs pos="100000">
                <a:srgbClr val="21578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2421534-6D7A-45A9-8E59-A0AF86E27DBC}"/>
              </a:ext>
            </a:extLst>
          </p:cNvPr>
          <p:cNvSpPr/>
          <p:nvPr userDrawn="1"/>
        </p:nvSpPr>
        <p:spPr>
          <a:xfrm>
            <a:off x="9133840" y="6268720"/>
            <a:ext cx="2743200" cy="452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3748207" y="361355"/>
            <a:ext cx="7912750" cy="5815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64A057A-6AA9-4784-AE10-5B9227EE0C6B}"/>
              </a:ext>
            </a:extLst>
          </p:cNvPr>
          <p:cNvSpPr>
            <a:spLocks noGrp="1"/>
          </p:cNvSpPr>
          <p:nvPr>
            <p:ph sz="quarter" idx="14"/>
          </p:nvPr>
        </p:nvSpPr>
        <p:spPr>
          <a:xfrm>
            <a:off x="154885" y="361355"/>
            <a:ext cx="3169971" cy="58156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C4G-logo-darkback.png"/>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6742" y="6317528"/>
            <a:ext cx="1826948" cy="38321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395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flipH="1">
            <a:off x="7754555" y="0"/>
            <a:ext cx="4553607" cy="6858000"/>
          </a:xfrm>
          <a:prstGeom prst="rect">
            <a:avLst/>
          </a:prstGeom>
          <a:gradFill flip="none" rotWithShape="1">
            <a:gsLst>
              <a:gs pos="0">
                <a:srgbClr val="0080BB"/>
              </a:gs>
              <a:gs pos="100000">
                <a:srgbClr val="21578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5925" y="499621"/>
            <a:ext cx="7071676" cy="5677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64A057A-6AA9-4784-AE10-5B9227EE0C6B}"/>
              </a:ext>
            </a:extLst>
          </p:cNvPr>
          <p:cNvSpPr>
            <a:spLocks noGrp="1"/>
          </p:cNvSpPr>
          <p:nvPr>
            <p:ph sz="quarter" idx="14"/>
          </p:nvPr>
        </p:nvSpPr>
        <p:spPr>
          <a:xfrm>
            <a:off x="7943161" y="1498600"/>
            <a:ext cx="4046953" cy="4678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4"/>
          <p:cNvSpPr>
            <a:spLocks noGrp="1"/>
          </p:cNvSpPr>
          <p:nvPr>
            <p:ph type="body" sz="quarter" idx="15"/>
          </p:nvPr>
        </p:nvSpPr>
        <p:spPr>
          <a:xfrm>
            <a:off x="7943160" y="284231"/>
            <a:ext cx="4046953" cy="679450"/>
          </a:xfrm>
        </p:spPr>
        <p:txBody>
          <a:bodyPr anchor="ctr"/>
          <a:lstStyle>
            <a:lvl1pPr marL="0" indent="0" algn="ctr">
              <a:lnSpc>
                <a:spcPct val="100000"/>
              </a:lnSpc>
              <a:spcBef>
                <a:spcPts val="0"/>
              </a:spcBef>
              <a:buFontTx/>
              <a:buNone/>
              <a:defRPr b="1" i="0">
                <a:solidFill>
                  <a:schemeClr val="bg1"/>
                </a:solidFill>
              </a:defRPr>
            </a:lvl1pPr>
          </a:lstStyle>
          <a:p>
            <a:pPr lvl="0"/>
            <a:r>
              <a:rPr lang="en-US"/>
              <a:t>Click to edit Master text styles</a:t>
            </a:r>
          </a:p>
        </p:txBody>
      </p:sp>
      <p:pic>
        <p:nvPicPr>
          <p:cNvPr id="11" name="Picture 10" descr="C4G-logo-darkback.png"/>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118232" y="6317528"/>
            <a:ext cx="1826948" cy="38321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421936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7754555" y="0"/>
            <a:ext cx="4708492" cy="6858000"/>
          </a:xfrm>
          <a:prstGeom prst="rect">
            <a:avLst/>
          </a:prstGeom>
          <a:gradFill flip="none" rotWithShape="1">
            <a:gsLst>
              <a:gs pos="0">
                <a:srgbClr val="0080BB"/>
              </a:gs>
              <a:gs pos="100000">
                <a:srgbClr val="21578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a:spLocks noGrp="1"/>
          </p:cNvSpPr>
          <p:nvPr>
            <p:ph idx="1"/>
          </p:nvPr>
        </p:nvSpPr>
        <p:spPr>
          <a:xfrm>
            <a:off x="395925" y="499621"/>
            <a:ext cx="7071676" cy="5677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64A057A-6AA9-4784-AE10-5B9227EE0C6B}"/>
              </a:ext>
            </a:extLst>
          </p:cNvPr>
          <p:cNvSpPr>
            <a:spLocks noGrp="1"/>
          </p:cNvSpPr>
          <p:nvPr>
            <p:ph sz="quarter" idx="14"/>
          </p:nvPr>
        </p:nvSpPr>
        <p:spPr>
          <a:xfrm>
            <a:off x="7943161" y="1498600"/>
            <a:ext cx="4046953" cy="4678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4"/>
          <p:cNvSpPr>
            <a:spLocks noGrp="1"/>
          </p:cNvSpPr>
          <p:nvPr>
            <p:ph type="body" sz="quarter" idx="15"/>
          </p:nvPr>
        </p:nvSpPr>
        <p:spPr>
          <a:xfrm>
            <a:off x="7943160" y="284231"/>
            <a:ext cx="4046953" cy="679450"/>
          </a:xfrm>
        </p:spPr>
        <p:txBody>
          <a:bodyPr anchor="ctr"/>
          <a:lstStyle>
            <a:lvl1pPr marL="0" indent="0" algn="ctr">
              <a:lnSpc>
                <a:spcPct val="100000"/>
              </a:lnSpc>
              <a:spcBef>
                <a:spcPts val="0"/>
              </a:spcBef>
              <a:buFontTx/>
              <a:buNone/>
              <a:defRPr b="1" i="0">
                <a:solidFill>
                  <a:schemeClr val="bg1"/>
                </a:solidFill>
              </a:defRPr>
            </a:lvl1pPr>
          </a:lstStyle>
          <a:p>
            <a:pPr lvl="0"/>
            <a:r>
              <a:rPr lang="en-US"/>
              <a:t>Click to edit Master text styles</a:t>
            </a:r>
          </a:p>
        </p:txBody>
      </p:sp>
      <p:pic>
        <p:nvPicPr>
          <p:cNvPr id="12" name="Picture 11" descr="C4G-logo-darkback.png"/>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118232" y="6317528"/>
            <a:ext cx="1826948" cy="38321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186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485" y="-103244"/>
            <a:ext cx="12240318" cy="7064487"/>
          </a:xfrm>
          <a:prstGeom prst="rect">
            <a:avLst/>
          </a:prstGeom>
        </p:spPr>
      </p:pic>
      <p:sp>
        <p:nvSpPr>
          <p:cNvPr id="7" name="Title 4"/>
          <p:cNvSpPr>
            <a:spLocks noGrp="1"/>
          </p:cNvSpPr>
          <p:nvPr>
            <p:ph type="title" hasCustomPrompt="1"/>
          </p:nvPr>
        </p:nvSpPr>
        <p:spPr>
          <a:xfrm>
            <a:off x="838200" y="2933568"/>
            <a:ext cx="10515600" cy="992516"/>
          </a:xfrm>
        </p:spPr>
        <p:txBody>
          <a:bodyPr>
            <a:normAutofit/>
          </a:bodyPr>
          <a:lstStyle>
            <a:lvl1pPr>
              <a:defRPr sz="4200">
                <a:solidFill>
                  <a:schemeClr val="bg1"/>
                </a:solidFill>
              </a:defRPr>
            </a:lvl1pPr>
          </a:lstStyle>
          <a:p>
            <a:r>
              <a:rPr lang="en-US"/>
              <a:t>CLICK TO EDIT MASTER TITLE STYLE</a:t>
            </a:r>
          </a:p>
        </p:txBody>
      </p:sp>
      <p:pic>
        <p:nvPicPr>
          <p:cNvPr id="6" name="Picture 5" descr="c4g-logo.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D9D9CE1-A5C1-4223-8535-BD2F3E6F9D58}"/>
              </a:ext>
            </a:extLst>
          </p:cNvPr>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41963" y="6057340"/>
            <a:ext cx="3148552" cy="116732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726012"/>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estimonial">
    <p:bg>
      <p:bgPr>
        <a:solidFill>
          <a:schemeClr val="bg1"/>
        </a:solidFill>
        <a:effectLst/>
      </p:bgPr>
    </p:bg>
    <p:spTree>
      <p:nvGrpSpPr>
        <p:cNvPr id="1" name=""/>
        <p:cNvGrpSpPr/>
        <p:nvPr/>
      </p:nvGrpSpPr>
      <p:grpSpPr>
        <a:xfrm>
          <a:off x="0" y="0"/>
          <a:ext cx="0" cy="0"/>
          <a:chOff x="0" y="0"/>
          <a:chExt cx="0" cy="0"/>
        </a:xfrm>
      </p:grpSpPr>
      <p:sp>
        <p:nvSpPr>
          <p:cNvPr id="12" name="Regular Pentagon 10"/>
          <p:cNvSpPr/>
          <p:nvPr userDrawn="1"/>
        </p:nvSpPr>
        <p:spPr>
          <a:xfrm>
            <a:off x="-96706" y="4302838"/>
            <a:ext cx="12319280" cy="2601459"/>
          </a:xfrm>
          <a:custGeom>
            <a:avLst/>
            <a:gdLst>
              <a:gd name="connsiteX0" fmla="*/ 13 w 12279312"/>
              <a:gd name="connsiteY0" fmla="*/ 1035490 h 2710954"/>
              <a:gd name="connsiteX1" fmla="*/ 6139656 w 12279312"/>
              <a:gd name="connsiteY1" fmla="*/ 0 h 2710954"/>
              <a:gd name="connsiteX2" fmla="*/ 12279299 w 12279312"/>
              <a:gd name="connsiteY2" fmla="*/ 1035490 h 2710954"/>
              <a:gd name="connsiteX3" fmla="*/ 9934164 w 12279312"/>
              <a:gd name="connsiteY3" fmla="*/ 2710947 h 2710954"/>
              <a:gd name="connsiteX4" fmla="*/ 2345148 w 12279312"/>
              <a:gd name="connsiteY4" fmla="*/ 2710947 h 2710954"/>
              <a:gd name="connsiteX5" fmla="*/ 13 w 12279312"/>
              <a:gd name="connsiteY5" fmla="*/ 1035490 h 2710954"/>
              <a:gd name="connsiteX0" fmla="*/ 8691 w 12287977"/>
              <a:gd name="connsiteY0" fmla="*/ 1035490 h 2710947"/>
              <a:gd name="connsiteX1" fmla="*/ 6148334 w 12287977"/>
              <a:gd name="connsiteY1" fmla="*/ 0 h 2710947"/>
              <a:gd name="connsiteX2" fmla="*/ 12287977 w 12287977"/>
              <a:gd name="connsiteY2" fmla="*/ 1035490 h 2710947"/>
              <a:gd name="connsiteX3" fmla="*/ 9942842 w 12287977"/>
              <a:gd name="connsiteY3" fmla="*/ 2710947 h 2710947"/>
              <a:gd name="connsiteX4" fmla="*/ 0 w 12287977"/>
              <a:gd name="connsiteY4" fmla="*/ 2710947 h 2710947"/>
              <a:gd name="connsiteX5" fmla="*/ 8691 w 12287977"/>
              <a:gd name="connsiteY5" fmla="*/ 1035490 h 2710947"/>
              <a:gd name="connsiteX0" fmla="*/ 8691 w 12318564"/>
              <a:gd name="connsiteY0" fmla="*/ 1035490 h 2710947"/>
              <a:gd name="connsiteX1" fmla="*/ 6148334 w 12318564"/>
              <a:gd name="connsiteY1" fmla="*/ 0 h 2710947"/>
              <a:gd name="connsiteX2" fmla="*/ 12287977 w 12318564"/>
              <a:gd name="connsiteY2" fmla="*/ 1035490 h 2710947"/>
              <a:gd name="connsiteX3" fmla="*/ 12318564 w 12318564"/>
              <a:gd name="connsiteY3" fmla="*/ 2699998 h 2710947"/>
              <a:gd name="connsiteX4" fmla="*/ 0 w 12318564"/>
              <a:gd name="connsiteY4" fmla="*/ 2710947 h 2710947"/>
              <a:gd name="connsiteX5" fmla="*/ 8691 w 12318564"/>
              <a:gd name="connsiteY5" fmla="*/ 1035490 h 2710947"/>
              <a:gd name="connsiteX0" fmla="*/ 8691 w 12318564"/>
              <a:gd name="connsiteY0" fmla="*/ 1035490 h 2710947"/>
              <a:gd name="connsiteX1" fmla="*/ 6148334 w 12318564"/>
              <a:gd name="connsiteY1" fmla="*/ 0 h 2710947"/>
              <a:gd name="connsiteX2" fmla="*/ 12309874 w 12318564"/>
              <a:gd name="connsiteY2" fmla="*/ 1046439 h 2710947"/>
              <a:gd name="connsiteX3" fmla="*/ 12318564 w 12318564"/>
              <a:gd name="connsiteY3" fmla="*/ 2699998 h 2710947"/>
              <a:gd name="connsiteX4" fmla="*/ 0 w 12318564"/>
              <a:gd name="connsiteY4" fmla="*/ 2710947 h 2710947"/>
              <a:gd name="connsiteX5" fmla="*/ 8691 w 12318564"/>
              <a:gd name="connsiteY5" fmla="*/ 1035490 h 2710947"/>
              <a:gd name="connsiteX0" fmla="*/ 8691 w 12318564"/>
              <a:gd name="connsiteY0" fmla="*/ 652285 h 2327742"/>
              <a:gd name="connsiteX1" fmla="*/ 6170230 w 12318564"/>
              <a:gd name="connsiteY1" fmla="*/ 0 h 2327742"/>
              <a:gd name="connsiteX2" fmla="*/ 12309874 w 12318564"/>
              <a:gd name="connsiteY2" fmla="*/ 663234 h 2327742"/>
              <a:gd name="connsiteX3" fmla="*/ 12318564 w 12318564"/>
              <a:gd name="connsiteY3" fmla="*/ 2316793 h 2327742"/>
              <a:gd name="connsiteX4" fmla="*/ 0 w 12318564"/>
              <a:gd name="connsiteY4" fmla="*/ 2327742 h 2327742"/>
              <a:gd name="connsiteX5" fmla="*/ 8691 w 12318564"/>
              <a:gd name="connsiteY5" fmla="*/ 652285 h 2327742"/>
              <a:gd name="connsiteX0" fmla="*/ 0 w 12309873"/>
              <a:gd name="connsiteY0" fmla="*/ 652285 h 2579562"/>
              <a:gd name="connsiteX1" fmla="*/ 6161539 w 12309873"/>
              <a:gd name="connsiteY1" fmla="*/ 0 h 2579562"/>
              <a:gd name="connsiteX2" fmla="*/ 12301183 w 12309873"/>
              <a:gd name="connsiteY2" fmla="*/ 663234 h 2579562"/>
              <a:gd name="connsiteX3" fmla="*/ 12309873 w 12309873"/>
              <a:gd name="connsiteY3" fmla="*/ 2316793 h 2579562"/>
              <a:gd name="connsiteX4" fmla="*/ 13205 w 12309873"/>
              <a:gd name="connsiteY4" fmla="*/ 2579562 h 2579562"/>
              <a:gd name="connsiteX5" fmla="*/ 0 w 12309873"/>
              <a:gd name="connsiteY5" fmla="*/ 652285 h 2579562"/>
              <a:gd name="connsiteX0" fmla="*/ 9407 w 12319280"/>
              <a:gd name="connsiteY0" fmla="*/ 652285 h 2590510"/>
              <a:gd name="connsiteX1" fmla="*/ 6170946 w 12319280"/>
              <a:gd name="connsiteY1" fmla="*/ 0 h 2590510"/>
              <a:gd name="connsiteX2" fmla="*/ 12310590 w 12319280"/>
              <a:gd name="connsiteY2" fmla="*/ 663234 h 2590510"/>
              <a:gd name="connsiteX3" fmla="*/ 12319280 w 12319280"/>
              <a:gd name="connsiteY3" fmla="*/ 2316793 h 2590510"/>
              <a:gd name="connsiteX4" fmla="*/ 716 w 12319280"/>
              <a:gd name="connsiteY4" fmla="*/ 2590510 h 2590510"/>
              <a:gd name="connsiteX5" fmla="*/ 9407 w 12319280"/>
              <a:gd name="connsiteY5" fmla="*/ 652285 h 2590510"/>
              <a:gd name="connsiteX0" fmla="*/ 9407 w 12319280"/>
              <a:gd name="connsiteY0" fmla="*/ 652285 h 2601459"/>
              <a:gd name="connsiteX1" fmla="*/ 6170946 w 12319280"/>
              <a:gd name="connsiteY1" fmla="*/ 0 h 2601459"/>
              <a:gd name="connsiteX2" fmla="*/ 12310590 w 12319280"/>
              <a:gd name="connsiteY2" fmla="*/ 663234 h 2601459"/>
              <a:gd name="connsiteX3" fmla="*/ 12319280 w 12319280"/>
              <a:gd name="connsiteY3" fmla="*/ 2601459 h 2601459"/>
              <a:gd name="connsiteX4" fmla="*/ 716 w 12319280"/>
              <a:gd name="connsiteY4" fmla="*/ 2590510 h 2601459"/>
              <a:gd name="connsiteX5" fmla="*/ 9407 w 12319280"/>
              <a:gd name="connsiteY5" fmla="*/ 652285 h 260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9280" h="2601459">
                <a:moveTo>
                  <a:pt x="9407" y="652285"/>
                </a:moveTo>
                <a:lnTo>
                  <a:pt x="6170946" y="0"/>
                </a:lnTo>
                <a:lnTo>
                  <a:pt x="12310590" y="663234"/>
                </a:lnTo>
                <a:cubicBezTo>
                  <a:pt x="12313487" y="1214420"/>
                  <a:pt x="12316383" y="2050273"/>
                  <a:pt x="12319280" y="2601459"/>
                </a:cubicBezTo>
                <a:lnTo>
                  <a:pt x="716" y="2590510"/>
                </a:lnTo>
                <a:cubicBezTo>
                  <a:pt x="-3686" y="1948084"/>
                  <a:pt x="13809" y="1294711"/>
                  <a:pt x="9407" y="652285"/>
                </a:cubicBezTo>
                <a:close/>
              </a:path>
            </a:pathLst>
          </a:custGeom>
          <a:gradFill flip="none" rotWithShape="1">
            <a:gsLst>
              <a:gs pos="0">
                <a:srgbClr val="0080BB"/>
              </a:gs>
              <a:gs pos="100000">
                <a:srgbClr val="215780"/>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4" name="Content Placeholder 3"/>
          <p:cNvSpPr>
            <a:spLocks noGrp="1"/>
          </p:cNvSpPr>
          <p:nvPr>
            <p:ph sz="half" idx="2"/>
          </p:nvPr>
        </p:nvSpPr>
        <p:spPr>
          <a:xfrm>
            <a:off x="5298847" y="1278189"/>
            <a:ext cx="6054953" cy="2882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838200" y="1277938"/>
            <a:ext cx="4306888" cy="2028825"/>
          </a:xfrm>
        </p:spPr>
        <p:txBody>
          <a:bodyPr/>
          <a:lstStyle/>
          <a:p>
            <a:endParaRPr lang="en-US"/>
          </a:p>
        </p:txBody>
      </p:sp>
      <p:sp>
        <p:nvSpPr>
          <p:cNvPr id="11" name="Picture Placeholder 10"/>
          <p:cNvSpPr>
            <a:spLocks noGrp="1"/>
          </p:cNvSpPr>
          <p:nvPr>
            <p:ph type="pic" sz="quarter" idx="14"/>
          </p:nvPr>
        </p:nvSpPr>
        <p:spPr>
          <a:xfrm>
            <a:off x="838200" y="3481388"/>
            <a:ext cx="1460500" cy="1073150"/>
          </a:xfrm>
        </p:spPr>
        <p:txBody>
          <a:bodyPr/>
          <a:lstStyle/>
          <a:p>
            <a:endParaRPr lang="en-US"/>
          </a:p>
        </p:txBody>
      </p:sp>
      <p:sp>
        <p:nvSpPr>
          <p:cNvPr id="13" name="Text Placeholder 12"/>
          <p:cNvSpPr>
            <a:spLocks noGrp="1"/>
          </p:cNvSpPr>
          <p:nvPr>
            <p:ph type="body" sz="quarter" idx="15"/>
          </p:nvPr>
        </p:nvSpPr>
        <p:spPr>
          <a:xfrm>
            <a:off x="838200" y="5014510"/>
            <a:ext cx="10515600" cy="1226256"/>
          </a:xfrm>
        </p:spPr>
        <p:txBody>
          <a:bodyPr anchor="ctr">
            <a:normAutofit/>
          </a:bodyPr>
          <a:lstStyle>
            <a:lvl1pPr marL="0" indent="0">
              <a:buNone/>
              <a:defRPr sz="3200" i="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5" name="Text Placeholder 14"/>
          <p:cNvSpPr>
            <a:spLocks noGrp="1"/>
          </p:cNvSpPr>
          <p:nvPr>
            <p:ph type="body" sz="quarter" idx="16"/>
          </p:nvPr>
        </p:nvSpPr>
        <p:spPr>
          <a:xfrm>
            <a:off x="4029075" y="6240463"/>
            <a:ext cx="7324725" cy="393700"/>
          </a:xfrm>
        </p:spPr>
        <p:txBody>
          <a:bodyPr>
            <a:noAutofit/>
          </a:bodyPr>
          <a:lstStyle>
            <a:lvl1pPr marL="0" indent="0" algn="r">
              <a:buNone/>
              <a:defRPr sz="2400">
                <a:solidFill>
                  <a:srgbClr val="FFFFFF"/>
                </a:solidFill>
              </a:defRPr>
            </a:lvl1pPr>
            <a:lvl2pPr marL="457200" indent="0" algn="r">
              <a:buNone/>
              <a:defRPr sz="1800">
                <a:solidFill>
                  <a:srgbClr val="FFFFFF"/>
                </a:solidFill>
              </a:defRPr>
            </a:lvl2pPr>
            <a:lvl3pPr marL="914400" indent="0" algn="r">
              <a:buNone/>
              <a:defRPr sz="1800">
                <a:solidFill>
                  <a:srgbClr val="FFFFFF"/>
                </a:solidFill>
              </a:defRPr>
            </a:lvl3pPr>
            <a:lvl4pPr marL="1371600" indent="0" algn="r">
              <a:buNone/>
              <a:defRPr sz="1800">
                <a:solidFill>
                  <a:srgbClr val="FFFFFF"/>
                </a:solidFill>
              </a:defRPr>
            </a:lvl4pPr>
            <a:lvl5pPr marL="1828800" indent="0" algn="r">
              <a:buNone/>
              <a:defRPr sz="1800">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043960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3305"/>
            <a:ext cx="10515600" cy="9925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37205"/>
            <a:ext cx="10515600" cy="49397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90474" y="6356350"/>
            <a:ext cx="9794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EF1E305-3BBB-E84F-9C6A-E960D85A5DA4}" type="datetime1">
              <a:rPr lang="en-US" smtClean="0"/>
              <a:pPr/>
              <a:t>6/24/19</a:t>
            </a:fld>
            <a:endParaRPr lang="en-US"/>
          </a:p>
        </p:txBody>
      </p:sp>
      <p:sp>
        <p:nvSpPr>
          <p:cNvPr id="6" name="Slide Number Placeholder 5"/>
          <p:cNvSpPr>
            <a:spLocks noGrp="1"/>
          </p:cNvSpPr>
          <p:nvPr>
            <p:ph type="sldNum" sz="quarter" idx="4"/>
          </p:nvPr>
        </p:nvSpPr>
        <p:spPr>
          <a:xfrm>
            <a:off x="6180652" y="6356350"/>
            <a:ext cx="8924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 </a:t>
            </a:r>
            <a:fld id="{118FE4B8-B195-5545-87D5-CD55E314D9D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293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 id="2147483705" r:id="rId4"/>
    <p:sldLayoutId id="2147483699" r:id="rId5"/>
    <p:sldLayoutId id="2147483691" r:id="rId6"/>
    <p:sldLayoutId id="2147483706" r:id="rId7"/>
    <p:sldLayoutId id="2147483651" r:id="rId8"/>
    <p:sldLayoutId id="2147483652" r:id="rId9"/>
    <p:sldLayoutId id="2147483658" r:id="rId10"/>
    <p:sldLayoutId id="2147483653" r:id="rId11"/>
    <p:sldLayoutId id="2147483654" r:id="rId12"/>
    <p:sldLayoutId id="2147483655" r:id="rId13"/>
    <p:sldLayoutId id="2147483703" r:id="rId14"/>
    <p:sldLayoutId id="2147483707" r:id="rId15"/>
    <p:sldLayoutId id="2147483708" r:id="rId16"/>
    <p:sldLayoutId id="2147483712" r:id="rId17"/>
    <p:sldLayoutId id="2147483713" r:id="rId18"/>
    <p:sldLayoutId id="2147483718" r:id="rId19"/>
    <p:sldLayoutId id="2147483719" r:id="rId20"/>
  </p:sldLayoutIdLst>
  <p:hf hdr="0" ftr="0"/>
  <p:txStyles>
    <p:titleStyle>
      <a:lvl1pPr algn="ctr" defTabSz="914400" rtl="0" eaLnBrk="1" latinLnBrk="0" hangingPunct="1">
        <a:lnSpc>
          <a:spcPct val="90000"/>
        </a:lnSpc>
        <a:spcBef>
          <a:spcPct val="0"/>
        </a:spcBef>
        <a:buNone/>
        <a:defRPr sz="3600" b="1" kern="1200">
          <a:solidFill>
            <a:srgbClr val="316697"/>
          </a:solidFill>
          <a:latin typeface="Calibri"/>
          <a:ea typeface="+mj-ea"/>
          <a:cs typeface="Calibri"/>
        </a:defRPr>
      </a:lvl1pPr>
    </p:titleStyle>
    <p:bodyStyle>
      <a:lvl1pPr marL="228600" indent="-228600" algn="l" defTabSz="914400" rtl="0" eaLnBrk="1" latinLnBrk="0" hangingPunct="1">
        <a:lnSpc>
          <a:spcPct val="120000"/>
        </a:lnSpc>
        <a:spcBef>
          <a:spcPts val="1000"/>
        </a:spcBef>
        <a:spcAft>
          <a:spcPts val="600"/>
        </a:spcAft>
        <a:buFont typeface="Arial"/>
        <a:buChar char="•"/>
        <a:defRPr sz="2800" kern="1200">
          <a:solidFill>
            <a:srgbClr val="4D4D4E"/>
          </a:solidFill>
          <a:latin typeface="Calibri"/>
          <a:ea typeface="+mn-ea"/>
          <a:cs typeface="Calibri"/>
        </a:defRPr>
      </a:lvl1pPr>
      <a:lvl2pPr marL="685800" indent="-228600" algn="l" defTabSz="914400" rtl="0" eaLnBrk="1" latinLnBrk="0" hangingPunct="1">
        <a:lnSpc>
          <a:spcPct val="120000"/>
        </a:lnSpc>
        <a:spcBef>
          <a:spcPts val="500"/>
        </a:spcBef>
        <a:spcAft>
          <a:spcPts val="600"/>
        </a:spcAft>
        <a:buFont typeface="Arial"/>
        <a:buChar char="•"/>
        <a:defRPr sz="2400" kern="1200">
          <a:solidFill>
            <a:srgbClr val="4D4D4E"/>
          </a:solidFill>
          <a:latin typeface="Calibri"/>
          <a:ea typeface="+mn-ea"/>
          <a:cs typeface="Calibri"/>
        </a:defRPr>
      </a:lvl2pPr>
      <a:lvl3pPr marL="1143000" indent="-228600" algn="l" defTabSz="914400" rtl="0" eaLnBrk="1" latinLnBrk="0" hangingPunct="1">
        <a:lnSpc>
          <a:spcPct val="120000"/>
        </a:lnSpc>
        <a:spcBef>
          <a:spcPts val="500"/>
        </a:spcBef>
        <a:spcAft>
          <a:spcPts val="600"/>
        </a:spcAft>
        <a:buFont typeface="Arial"/>
        <a:buChar char="•"/>
        <a:defRPr sz="2000" kern="1200">
          <a:solidFill>
            <a:srgbClr val="4D4D4E"/>
          </a:solidFill>
          <a:latin typeface="Calibri"/>
          <a:ea typeface="+mn-ea"/>
          <a:cs typeface="Calibri"/>
        </a:defRPr>
      </a:lvl3pPr>
      <a:lvl4pPr marL="1600200" indent="-228600" algn="l" defTabSz="914400" rtl="0" eaLnBrk="1" latinLnBrk="0" hangingPunct="1">
        <a:lnSpc>
          <a:spcPct val="120000"/>
        </a:lnSpc>
        <a:spcBef>
          <a:spcPts val="500"/>
        </a:spcBef>
        <a:spcAft>
          <a:spcPts val="600"/>
        </a:spcAft>
        <a:buFont typeface="Arial"/>
        <a:buChar char="•"/>
        <a:defRPr sz="1800" kern="1200">
          <a:solidFill>
            <a:srgbClr val="4D4D4E"/>
          </a:solidFill>
          <a:latin typeface="Calibri"/>
          <a:ea typeface="+mn-ea"/>
          <a:cs typeface="Calibri"/>
        </a:defRPr>
      </a:lvl4pPr>
      <a:lvl5pPr marL="2057400" indent="-228600" algn="l" defTabSz="914400" rtl="0" eaLnBrk="1" latinLnBrk="0" hangingPunct="1">
        <a:lnSpc>
          <a:spcPct val="120000"/>
        </a:lnSpc>
        <a:spcBef>
          <a:spcPts val="500"/>
        </a:spcBef>
        <a:spcAft>
          <a:spcPts val="600"/>
        </a:spcAft>
        <a:buFont typeface="Arial"/>
        <a:buChar char="•"/>
        <a:defRPr sz="1800" kern="1200">
          <a:solidFill>
            <a:srgbClr val="4D4D4E"/>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svg"/><Relationship Id="rId5" Type="http://schemas.openxmlformats.org/officeDocument/2006/relationships/image" Target="../media/image30.png"/><Relationship Id="rId6" Type="http://schemas.openxmlformats.org/officeDocument/2006/relationships/image" Target="../media/image31.tiff"/><Relationship Id="rId7" Type="http://schemas.openxmlformats.org/officeDocument/2006/relationships/image" Target="../media/image32.tiff"/><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3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25.png"/><Relationship Id="rId17" Type="http://schemas.openxmlformats.org/officeDocument/2006/relationships/image" Target="../media/image26.png"/><Relationship Id="rId18"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notesSlide" Target="../notesSlides/notesSlide29.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3.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25.png"/><Relationship Id="rId17" Type="http://schemas.openxmlformats.org/officeDocument/2006/relationships/image" Target="../media/image26.png"/><Relationship Id="rId18"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3.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30.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 Id="rId1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s>
</file>

<file path=ppt/slides/_rels/slide31.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tiff"/><Relationship Id="rId13" Type="http://schemas.openxmlformats.org/officeDocument/2006/relationships/image" Target="../media/image65.png"/><Relationship Id="rId14" Type="http://schemas.openxmlformats.org/officeDocument/2006/relationships/image" Target="../media/image66.png"/><Relationship Id="rId15" Type="http://schemas.openxmlformats.org/officeDocument/2006/relationships/image" Target="../media/image67.png"/><Relationship Id="rId16"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72.png"/><Relationship Id="rId9" Type="http://schemas.openxmlformats.org/officeDocument/2006/relationships/image" Target="../media/image73.jpeg"/><Relationship Id="rId10" Type="http://schemas.openxmlformats.org/officeDocument/2006/relationships/image" Target="../media/image74.png"/><Relationship Id="rId11" Type="http://schemas.openxmlformats.org/officeDocument/2006/relationships/image" Target="../media/image75.jpeg"/><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svg"/><Relationship Id="rId5" Type="http://schemas.openxmlformats.org/officeDocument/2006/relationships/image" Target="../media/image30.png"/><Relationship Id="rId6" Type="http://schemas.openxmlformats.org/officeDocument/2006/relationships/image" Target="../media/image31.tiff"/><Relationship Id="rId7" Type="http://schemas.openxmlformats.org/officeDocument/2006/relationships/image" Target="../media/image32.tiff"/><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61103" y="2407897"/>
            <a:ext cx="10515600" cy="2074064"/>
          </a:xfrm>
        </p:spPr>
        <p:txBody>
          <a:bodyPr>
            <a:normAutofit/>
          </a:bodyPr>
          <a:lstStyle/>
          <a:p>
            <a:r>
              <a:rPr lang="en-US" sz="4800" cap="all"/>
              <a:t>EINSTEIN ANALYTICS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3502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 name="Graphic 372" descr="Monitor">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5998E90-345B-6C47-A1B7-AB18661A0B98}"/>
              </a:ext>
            </a:extLst>
          </p:cNvPr>
          <p:cNvPicPr>
            <a:picLocks noChangeAspect="1"/>
          </p:cNvPicPr>
          <p:nvPr/>
        </p:nvPicPr>
        <p:blipFill>
          <a:blip r:embed="rId3">
            <a:extLst>
              <a:ext uri="{96DAC541-7B7A-43D3-8B79-37D633B846F1}">
                <asvg:svgBlip xmlns:asvg="http://schemas.microsoft.com/office/drawing/2016/SVG/main" xmlns:p="http://schemas.openxmlformats.org/presentationml/2006/main" xmlns:r="http://schemas.openxmlformats.org/officeDocument/2006/relationships" xmlns:a="http://schemas.openxmlformats.org/drawingml/2006/main" xmlns="" r:embed="rId4"/>
              </a:ext>
            </a:extLst>
          </a:blip>
          <a:stretch>
            <a:fillRect/>
          </a:stretch>
        </p:blipFill>
        <p:spPr>
          <a:xfrm>
            <a:off x="322537" y="2743200"/>
            <a:ext cx="3487463" cy="3487463"/>
          </a:xfrm>
          <a:prstGeom prst="rect">
            <a:avLst/>
          </a:prstGeom>
        </p:spPr>
      </p:pic>
      <p:cxnSp>
        <p:nvCxnSpPr>
          <p:cNvPr id="13" name="Straight Connector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CBB3B4-8A12-2F4E-AD0D-0A699A37F081}"/>
              </a:ext>
            </a:extLst>
          </p:cNvPr>
          <p:cNvCxnSpPr>
            <a:cxnSpLocks/>
          </p:cNvCxnSpPr>
          <p:nvPr/>
        </p:nvCxnSpPr>
        <p:spPr>
          <a:xfrm>
            <a:off x="4058502" y="586951"/>
            <a:ext cx="16300" cy="4823249"/>
          </a:xfrm>
          <a:prstGeom prst="line">
            <a:avLst/>
          </a:prstGeom>
          <a:ln w="73025" cmpd="dbl">
            <a:solidFill>
              <a:srgbClr val="215780"/>
            </a:solidFill>
          </a:ln>
        </p:spPr>
        <p:style>
          <a:lnRef idx="1">
            <a:schemeClr val="accent2"/>
          </a:lnRef>
          <a:fillRef idx="0">
            <a:schemeClr val="accent2"/>
          </a:fillRef>
          <a:effectRef idx="0">
            <a:schemeClr val="accent2"/>
          </a:effectRef>
          <a:fontRef idx="minor">
            <a:schemeClr val="tx1"/>
          </a:fontRef>
        </p:style>
      </p:cxnSp>
      <p:pic>
        <p:nvPicPr>
          <p:cNvPr id="15" name="Graphic 372" descr="Monitor">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9E90F6E-9B77-0C44-8A4E-480DB8C482C4}"/>
              </a:ext>
            </a:extLst>
          </p:cNvPr>
          <p:cNvPicPr>
            <a:picLocks noChangeAspect="1"/>
          </p:cNvPicPr>
          <p:nvPr/>
        </p:nvPicPr>
        <p:blipFill>
          <a:blip r:embed="rId3">
            <a:extLst>
              <a:ext uri="{96DAC541-7B7A-43D3-8B79-37D633B846F1}">
                <asvg:svgBlip xmlns:asvg="http://schemas.microsoft.com/office/drawing/2016/SVG/main" xmlns:p="http://schemas.openxmlformats.org/presentationml/2006/main" xmlns:r="http://schemas.openxmlformats.org/officeDocument/2006/relationships" xmlns:a="http://schemas.openxmlformats.org/drawingml/2006/main" xmlns="" r:embed="rId4"/>
              </a:ext>
            </a:extLst>
          </a:blip>
          <a:stretch>
            <a:fillRect/>
          </a:stretch>
        </p:blipFill>
        <p:spPr>
          <a:xfrm>
            <a:off x="322537" y="-152400"/>
            <a:ext cx="3487463" cy="3487463"/>
          </a:xfrm>
          <a:prstGeom prst="rect">
            <a:avLst/>
          </a:prstGeom>
        </p:spPr>
      </p:pic>
      <p:grpSp>
        <p:nvGrpSpPr>
          <p:cNvPr id="21" name="Group 2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C61DF5E-3F34-9C4C-9577-ADA97A680B48}"/>
              </a:ext>
            </a:extLst>
          </p:cNvPr>
          <p:cNvGrpSpPr/>
          <p:nvPr/>
        </p:nvGrpSpPr>
        <p:grpSpPr>
          <a:xfrm>
            <a:off x="5378086" y="-457200"/>
            <a:ext cx="7042514" cy="7042514"/>
            <a:chOff x="5454286" y="136525"/>
            <a:chExt cx="7042514" cy="7042514"/>
          </a:xfrm>
        </p:grpSpPr>
        <p:pic>
          <p:nvPicPr>
            <p:cNvPr id="16" name="Graphic 372" descr="Monitor">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1AD60FB-B70F-194B-8AE8-DE0A0B669C3B}"/>
                </a:ext>
              </a:extLst>
            </p:cNvPr>
            <p:cNvPicPr>
              <a:picLocks noChangeAspect="1"/>
            </p:cNvPicPr>
            <p:nvPr/>
          </p:nvPicPr>
          <p:blipFill>
            <a:blip r:embed="rId3">
              <a:extLst>
                <a:ext uri="{96DAC541-7B7A-43D3-8B79-37D633B846F1}">
                  <asvg:svgBlip xmlns:asvg="http://schemas.microsoft.com/office/drawing/2016/SVG/main" xmlns:p="http://schemas.openxmlformats.org/presentationml/2006/main" xmlns:r="http://schemas.openxmlformats.org/officeDocument/2006/relationships" xmlns:a="http://schemas.openxmlformats.org/drawingml/2006/main" xmlns="" r:embed="rId4"/>
                </a:ext>
              </a:extLst>
            </a:blip>
            <a:stretch>
              <a:fillRect/>
            </a:stretch>
          </p:blipFill>
          <p:spPr>
            <a:xfrm>
              <a:off x="5454286" y="136525"/>
              <a:ext cx="7042514" cy="7042514"/>
            </a:xfrm>
            <a:prstGeom prst="rect">
              <a:avLst/>
            </a:prstGeom>
          </p:spPr>
        </p:pic>
        <p:pic>
          <p:nvPicPr>
            <p:cNvPr id="19" name="Picture 380" descr="A screenshot of a cell phone&#10;&#10;Description generated with very high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93AFB2A-E3DC-7447-AE1C-F6FEBB918F88}"/>
                </a:ext>
              </a:extLst>
            </p:cNvPr>
            <p:cNvPicPr>
              <a:picLocks noChangeAspect="1"/>
            </p:cNvPicPr>
            <p:nvPr/>
          </p:nvPicPr>
          <p:blipFill rotWithShape="1">
            <a:blip r:embed="rId5"/>
            <a:srcRect r="22024"/>
            <a:stretch/>
          </p:blipFill>
          <p:spPr>
            <a:xfrm>
              <a:off x="6553200" y="1664279"/>
              <a:ext cx="4842174" cy="3120446"/>
            </a:xfrm>
            <a:prstGeom prst="rect">
              <a:avLst/>
            </a:prstGeom>
          </p:spPr>
        </p:pic>
      </p:grpSp>
      <p:pic>
        <p:nvPicPr>
          <p:cNvPr id="33" name="Picture 3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88778B4-F6DE-0F4A-B548-F4FDA9F5F35E}"/>
              </a:ext>
            </a:extLst>
          </p:cNvPr>
          <p:cNvPicPr>
            <a:picLocks noChangeAspect="1"/>
          </p:cNvPicPr>
          <p:nvPr/>
        </p:nvPicPr>
        <p:blipFill>
          <a:blip r:embed="rId6"/>
          <a:stretch>
            <a:fillRect/>
          </a:stretch>
        </p:blipFill>
        <p:spPr>
          <a:xfrm>
            <a:off x="1313137" y="3573832"/>
            <a:ext cx="1418646" cy="1418646"/>
          </a:xfrm>
          <a:prstGeom prst="rect">
            <a:avLst/>
          </a:prstGeom>
        </p:spPr>
      </p:pic>
      <p:pic>
        <p:nvPicPr>
          <p:cNvPr id="37" name="Picture 3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186C79A-0814-1649-9E96-C3D0ADAE1C1B}"/>
              </a:ext>
            </a:extLst>
          </p:cNvPr>
          <p:cNvPicPr>
            <a:picLocks noChangeAspect="1"/>
          </p:cNvPicPr>
          <p:nvPr/>
        </p:nvPicPr>
        <p:blipFill>
          <a:blip r:embed="rId7"/>
          <a:stretch>
            <a:fillRect/>
          </a:stretch>
        </p:blipFill>
        <p:spPr>
          <a:xfrm>
            <a:off x="932137" y="345431"/>
            <a:ext cx="2235200" cy="2159000"/>
          </a:xfrm>
          <a:prstGeom prst="rect">
            <a:avLst/>
          </a:prstGeom>
        </p:spPr>
      </p:pic>
      <p:sp>
        <p:nvSpPr>
          <p:cNvPr id="2" name="TextBox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BAB0F00-F3FD-A84F-8BCB-155C9C1045A8}"/>
              </a:ext>
            </a:extLst>
          </p:cNvPr>
          <p:cNvSpPr txBox="1"/>
          <p:nvPr/>
        </p:nvSpPr>
        <p:spPr>
          <a:xfrm>
            <a:off x="4529900" y="345431"/>
            <a:ext cx="1112988" cy="5461268"/>
          </a:xfrm>
          <a:prstGeom prst="rect">
            <a:avLst/>
          </a:prstGeom>
          <a:noFill/>
        </p:spPr>
        <p:txBody>
          <a:bodyPr wrap="square" rtlCol="0">
            <a:spAutoFit/>
          </a:bodyPr>
          <a:lstStyle/>
          <a:p>
            <a:r>
              <a:rPr lang="en-US" sz="3500"/>
              <a:t>L</a:t>
            </a:r>
          </a:p>
          <a:p>
            <a:r>
              <a:rPr lang="en-US" sz="3500"/>
              <a:t>E</a:t>
            </a:r>
          </a:p>
          <a:p>
            <a:r>
              <a:rPr lang="en-US" sz="3500"/>
              <a:t>N</a:t>
            </a:r>
          </a:p>
          <a:p>
            <a:r>
              <a:rPr lang="en-US" sz="3500"/>
              <a:t>S</a:t>
            </a:r>
          </a:p>
          <a:p>
            <a:endParaRPr lang="en-US" sz="3500"/>
          </a:p>
          <a:p>
            <a:r>
              <a:rPr lang="en-US" sz="3500"/>
              <a:t>L</a:t>
            </a:r>
          </a:p>
          <a:p>
            <a:r>
              <a:rPr lang="en-US" sz="3500"/>
              <a:t>A</a:t>
            </a:r>
          </a:p>
          <a:p>
            <a:r>
              <a:rPr lang="en-US" sz="3500"/>
              <a:t>Y</a:t>
            </a:r>
          </a:p>
          <a:p>
            <a:r>
              <a:rPr lang="en-US" sz="3500"/>
              <a:t>E</a:t>
            </a:r>
          </a:p>
          <a:p>
            <a:r>
              <a:rPr lang="en-US" sz="3500"/>
              <a:t>R</a:t>
            </a:r>
          </a:p>
        </p:txBody>
      </p:sp>
      <p:cxnSp>
        <p:nvCxnSpPr>
          <p:cNvPr id="18" name="Straight Connector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917A05C-FFF6-C04B-A864-2BE3E7A54DB6}"/>
              </a:ext>
            </a:extLst>
          </p:cNvPr>
          <p:cNvCxnSpPr>
            <a:cxnSpLocks/>
          </p:cNvCxnSpPr>
          <p:nvPr/>
        </p:nvCxnSpPr>
        <p:spPr>
          <a:xfrm>
            <a:off x="5393439" y="586951"/>
            <a:ext cx="16300" cy="4823249"/>
          </a:xfrm>
          <a:prstGeom prst="line">
            <a:avLst/>
          </a:prstGeom>
          <a:ln w="73025" cmpd="dbl">
            <a:solidFill>
              <a:srgbClr val="215780"/>
            </a:solidFill>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F54E40-FD67-CD4A-9985-C5889C915460}"/>
              </a:ext>
            </a:extLst>
          </p:cNvPr>
          <p:cNvCxnSpPr>
            <a:cxnSpLocks/>
          </p:cNvCxnSpPr>
          <p:nvPr/>
        </p:nvCxnSpPr>
        <p:spPr>
          <a:xfrm>
            <a:off x="932137" y="6230663"/>
            <a:ext cx="10342130" cy="0"/>
          </a:xfrm>
          <a:prstGeom prst="straightConnector1">
            <a:avLst/>
          </a:prstGeom>
          <a:ln w="127000" cmpd="sng">
            <a:solidFill>
              <a:srgbClr val="BDBFBF"/>
            </a:solidFill>
            <a:headEnd type="ova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5932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82C7E00-B51A-EC4A-BAE5-D8E58B0FD0DF}"/>
              </a:ext>
            </a:extLst>
          </p:cNvPr>
          <p:cNvSpPr>
            <a:spLocks noGrp="1"/>
          </p:cNvSpPr>
          <p:nvPr>
            <p:ph type="title"/>
          </p:nvPr>
        </p:nvSpPr>
        <p:spPr>
          <a:xfrm>
            <a:off x="0" y="19473"/>
            <a:ext cx="4800600" cy="2172695"/>
          </a:xfrm>
        </p:spPr>
        <p:txBody>
          <a:bodyPr/>
          <a:lstStyle/>
          <a:p>
            <a:r>
              <a:rPr lang="en-US"/>
              <a:t>DESIGN RECOMMENDATIONS</a:t>
            </a:r>
          </a:p>
        </p:txBody>
      </p:sp>
      <p:graphicFrame>
        <p:nvGraphicFramePr>
          <p:cNvPr id="5" name="Diagram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7D9793-98FF-0944-B233-2A3AC214DE72}"/>
              </a:ext>
            </a:extLst>
          </p:cNvPr>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78984290"/>
              </p:ext>
            </p:extLst>
          </p:nvPr>
        </p:nvGraphicFramePr>
        <p:xfrm>
          <a:off x="0" y="19473"/>
          <a:ext cx="12192000" cy="6838527"/>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7055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49"/>
        <p:cNvGrpSpPr/>
        <p:nvPr/>
      </p:nvGrpSpPr>
      <p:grpSpPr>
        <a:xfrm>
          <a:off x="0" y="0"/>
          <a:ext cx="0" cy="0"/>
          <a:chOff x="0" y="0"/>
          <a:chExt cx="0" cy="0"/>
        </a:xfrm>
      </p:grpSpPr>
      <p:pic>
        <p:nvPicPr>
          <p:cNvPr id="650" name="Shape 650"/>
          <p:cNvPicPr preferRelativeResize="0"/>
          <p:nvPr/>
        </p:nvPicPr>
        <p:blipFill rotWithShape="1">
          <a:blip r:embed="rId3">
            <a:alphaModFix/>
          </a:blip>
          <a:srcRect b="30118"/>
          <a:stretch/>
        </p:blipFill>
        <p:spPr>
          <a:xfrm>
            <a:off x="1588" y="0"/>
            <a:ext cx="12188826" cy="7171826"/>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2325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49"/>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2DA473B-A3F0-9B42-9C19-FF73C8F18E9B}"/>
              </a:ext>
            </a:extLst>
          </p:cNvPr>
          <p:cNvPicPr>
            <a:picLocks noChangeAspect="1"/>
          </p:cNvPicPr>
          <p:nvPr/>
        </p:nvPicPr>
        <p:blipFill rotWithShape="1">
          <a:blip r:embed="rId3"/>
          <a:srcRect t="7985"/>
          <a:stretch/>
        </p:blipFill>
        <p:spPr>
          <a:xfrm>
            <a:off x="0" y="520995"/>
            <a:ext cx="12243358" cy="633700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4257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19968"/>
            <a:ext cx="7886700" cy="767928"/>
          </a:xfrm>
        </p:spPr>
        <p:txBody>
          <a:bodyPr/>
          <a:lstStyle/>
          <a:p>
            <a:r>
              <a:rPr lang="en-US"/>
              <a:t>Bring External Data Into Analytics</a:t>
            </a:r>
          </a:p>
        </p:txBody>
      </p:sp>
      <p:sp>
        <p:nvSpPr>
          <p:cNvPr id="3" name="Rectang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5E4815-C7A8-1F43-82E9-8574D27620B8}"/>
              </a:ext>
            </a:extLst>
          </p:cNvPr>
          <p:cNvSpPr/>
          <p:nvPr/>
        </p:nvSpPr>
        <p:spPr>
          <a:xfrm>
            <a:off x="6005110" y="3290500"/>
            <a:ext cx="227948" cy="300082"/>
          </a:xfrm>
          <a:prstGeom prst="rect">
            <a:avLst/>
          </a:prstGeom>
        </p:spPr>
        <p:txBody>
          <a:bodyPr wrap="none">
            <a:spAutoFit/>
          </a:bodyPr>
          <a:lstStyle/>
          <a:p>
            <a:pPr defTabSz="685800"/>
            <a:r>
              <a:rPr lang="en-US" sz="1350">
                <a:solidFill>
                  <a:srgbClr val="000000"/>
                </a:solidFill>
                <a:latin typeface="Times" pitchFamily="2" charset="0"/>
              </a:rPr>
              <a:t> </a:t>
            </a:r>
            <a:endParaRPr lang="en-US" sz="1350">
              <a:solidFill>
                <a:prstClr val="black"/>
              </a:solidFill>
              <a:latin typeface="Calibri"/>
            </a:endParaRPr>
          </a:p>
        </p:txBody>
      </p:sp>
      <p:sp>
        <p:nvSpPr>
          <p:cNvPr id="7" name="Rectangl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B35F77C-E187-F44B-A2AA-54D400512705}"/>
              </a:ext>
            </a:extLst>
          </p:cNvPr>
          <p:cNvSpPr/>
          <p:nvPr/>
        </p:nvSpPr>
        <p:spPr>
          <a:xfrm>
            <a:off x="6005110" y="3290500"/>
            <a:ext cx="227948" cy="300082"/>
          </a:xfrm>
          <a:prstGeom prst="rect">
            <a:avLst/>
          </a:prstGeom>
        </p:spPr>
        <p:txBody>
          <a:bodyPr wrap="none">
            <a:spAutoFit/>
          </a:bodyPr>
          <a:lstStyle/>
          <a:p>
            <a:pPr defTabSz="685800"/>
            <a:r>
              <a:rPr lang="en-US" sz="1350">
                <a:solidFill>
                  <a:srgbClr val="000000"/>
                </a:solidFill>
                <a:latin typeface="Times" pitchFamily="2" charset="0"/>
              </a:rPr>
              <a:t> </a:t>
            </a:r>
            <a:endParaRPr lang="en-US" sz="1350">
              <a:solidFill>
                <a:prstClr val="black"/>
              </a:solidFill>
              <a:latin typeface="Calibri"/>
            </a:endParaRPr>
          </a:p>
        </p:txBody>
      </p:sp>
      <p:sp>
        <p:nvSpPr>
          <p:cNvPr id="13"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D808B70-EE91-F14E-B2D6-ACC57E88A291}"/>
              </a:ext>
            </a:extLst>
          </p:cNvPr>
          <p:cNvSpPr>
            <a:spLocks noGrp="1"/>
          </p:cNvSpPr>
          <p:nvPr>
            <p:ph idx="1"/>
          </p:nvPr>
        </p:nvSpPr>
        <p:spPr>
          <a:xfrm>
            <a:off x="138545" y="725855"/>
            <a:ext cx="11942619" cy="4483454"/>
          </a:xfrm>
        </p:spPr>
        <p:txBody>
          <a:bodyPr vert="horz" lIns="91440" tIns="45720" rIns="91440" bIns="45720" rtlCol="0" anchor="t">
            <a:normAutofit fontScale="92500" lnSpcReduction="20000"/>
          </a:bodyPr>
          <a:lstStyle/>
          <a:p>
            <a:pPr>
              <a:spcBef>
                <a:spcPts val="600"/>
              </a:spcBef>
              <a:buFont typeface="Arial" panose="020B0604020202020204" pitchFamily="34" charset="0"/>
              <a:buChar char="•"/>
            </a:pPr>
            <a:r>
              <a:rPr lang="en-US"/>
              <a:t>Load external data directly into an Einstein dataset from a .csv file or from Microsoft Excel</a:t>
            </a:r>
          </a:p>
          <a:p>
            <a:pPr lvl="1">
              <a:spcBef>
                <a:spcPts val="600"/>
              </a:spcBef>
              <a:buFont typeface="Arial" panose="020B0604020202020204" pitchFamily="34" charset="0"/>
              <a:buChar char="•"/>
            </a:pPr>
            <a:r>
              <a:rPr lang="en-US"/>
              <a:t>Analytics automatically generates the metadata (i.e., fields for the columns in your file), which you can preview and change</a:t>
            </a:r>
          </a:p>
          <a:p>
            <a:pPr lvl="1">
              <a:spcBef>
                <a:spcPts val="600"/>
              </a:spcBef>
              <a:buFont typeface="Arial" panose="020B0604020202020204" pitchFamily="34" charset="0"/>
              <a:buChar char="•"/>
            </a:pPr>
            <a:r>
              <a:rPr lang="en-US"/>
              <a:t>Salesforce Einstein Analytics Connector for Excel makes it easy</a:t>
            </a:r>
          </a:p>
          <a:p>
            <a:pPr>
              <a:spcBef>
                <a:spcPts val="600"/>
              </a:spcBef>
              <a:buFont typeface="Arial" panose="020B0604020202020204" pitchFamily="34" charset="0"/>
              <a:buChar char="•"/>
            </a:pPr>
            <a:r>
              <a:rPr lang="en-US"/>
              <a:t>Connect and sync to data inside and outside of your Salesforce org using Analytics Connectors</a:t>
            </a:r>
          </a:p>
          <a:p>
            <a:pPr lvl="1" fontAlgn="base"/>
            <a:r>
              <a:rPr lang="en-US"/>
              <a:t>Many connector types available</a:t>
            </a:r>
          </a:p>
          <a:p>
            <a:pPr lvl="1" fontAlgn="base"/>
            <a:r>
              <a:rPr lang="en-US" b="1"/>
              <a:t>Connector types include Google </a:t>
            </a:r>
            <a:r>
              <a:rPr lang="en-US" b="1" err="1"/>
              <a:t>BigQuery</a:t>
            </a:r>
            <a:r>
              <a:rPr lang="en-US" b="1"/>
              <a:t>, used for Google Analytics connection</a:t>
            </a:r>
            <a:r>
              <a:rPr lang="en-US" b="1">
                <a:ea typeface="Verdana"/>
              </a:rPr>
              <a:t/>
            </a:r>
            <a:br>
              <a:rPr lang="en-US" b="1">
                <a:ea typeface="Verdana"/>
              </a:rPr>
            </a:br>
            <a:endParaRPr lang="en-US"/>
          </a:p>
        </p:txBody>
      </p:sp>
      <p:pic>
        <p:nvPicPr>
          <p:cNvPr id="5" name="Picture 4" descr="A screenshot of a cell phone&#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C3592E-C8FF-804C-8B4B-6D28819FEDE9}"/>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8545" y="4920027"/>
            <a:ext cx="6525491" cy="178539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0988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121967"/>
            <a:ext cx="7886700" cy="789220"/>
          </a:xfrm>
        </p:spPr>
        <p:txBody>
          <a:bodyPr/>
          <a:lstStyle/>
          <a:p>
            <a:r>
              <a:rPr lang="en-US"/>
              <a:t>Einstein Data Security</a:t>
            </a:r>
          </a:p>
        </p:txBody>
      </p:sp>
      <p:sp>
        <p:nvSpPr>
          <p:cNvPr id="5" name="Content Placeholder 4"/>
          <p:cNvSpPr>
            <a:spLocks noGrp="1"/>
          </p:cNvSpPr>
          <p:nvPr>
            <p:ph idx="1"/>
          </p:nvPr>
        </p:nvSpPr>
        <p:spPr>
          <a:xfrm>
            <a:off x="1501485" y="909766"/>
            <a:ext cx="9499023" cy="5826267"/>
          </a:xfrm>
        </p:spPr>
        <p:txBody>
          <a:bodyPr vert="horz" lIns="91440" tIns="45720" rIns="91440" bIns="45720" rtlCol="0" anchor="t">
            <a:normAutofit/>
          </a:bodyPr>
          <a:lstStyle/>
          <a:p>
            <a:pPr>
              <a:spcBef>
                <a:spcPts val="1800"/>
              </a:spcBef>
              <a:buFont typeface="Arial" panose="020B0604020202020204" pitchFamily="34" charset="0"/>
              <a:buChar char="•"/>
            </a:pPr>
            <a:r>
              <a:rPr lang="en-US">
                <a:ea typeface="Verdana"/>
              </a:rPr>
              <a:t>Use Salesforce “Integration User” and “Security User” to get data from Salesforce into Einstein, and to customize access</a:t>
            </a:r>
          </a:p>
          <a:p>
            <a:pPr>
              <a:spcBef>
                <a:spcPts val="1800"/>
              </a:spcBef>
              <a:buFont typeface="Arial" panose="020B0604020202020204" pitchFamily="34" charset="0"/>
              <a:buChar char="•"/>
            </a:pPr>
            <a:r>
              <a:rPr lang="en-US">
                <a:ea typeface="Verdana"/>
              </a:rPr>
              <a:t>Create folders of apps and dashboards which can be shared or private in Einstein</a:t>
            </a:r>
          </a:p>
          <a:p>
            <a:pPr>
              <a:spcBef>
                <a:spcPts val="1800"/>
              </a:spcBef>
              <a:buFont typeface="Arial" panose="020B0604020202020204" pitchFamily="34" charset="0"/>
              <a:buChar char="•"/>
            </a:pPr>
            <a:r>
              <a:rPr lang="en-US">
                <a:ea typeface="Verdana"/>
              </a:rPr>
              <a:t>Configure row-level (i.e., like record level) security within datasets for Analytics Users</a:t>
            </a:r>
          </a:p>
          <a:p>
            <a:pPr lvl="1">
              <a:spcBef>
                <a:spcPts val="1800"/>
              </a:spcBef>
              <a:buFont typeface="Arial" panose="020B0604020202020204" pitchFamily="34" charset="0"/>
              <a:buChar char="•"/>
            </a:pPr>
            <a:r>
              <a:rPr lang="en-US">
                <a:ea typeface="Verdana"/>
              </a:rPr>
              <a:t>This can be done by configuring security predicates in Einstein, or enabling Einstein to inherit your Salesforce sharing rules</a:t>
            </a:r>
          </a:p>
          <a:p>
            <a:pPr>
              <a:spcBef>
                <a:spcPts val="1800"/>
              </a:spcBef>
              <a:buFont typeface="Arial" panose="020B0604020202020204" pitchFamily="34" charset="0"/>
              <a:buChar char="•"/>
            </a:pPr>
            <a:endParaRPr lang="en-US">
              <a:ea typeface="Verdana"/>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5224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121967"/>
            <a:ext cx="7886700" cy="789220"/>
          </a:xfrm>
        </p:spPr>
        <p:txBody>
          <a:bodyPr/>
          <a:lstStyle/>
          <a:p>
            <a:r>
              <a:rPr lang="en-US"/>
              <a:t>Implementation Considerations</a:t>
            </a:r>
          </a:p>
        </p:txBody>
      </p:sp>
      <p:sp>
        <p:nvSpPr>
          <p:cNvPr id="5" name="Content Placeholder 4"/>
          <p:cNvSpPr>
            <a:spLocks noGrp="1"/>
          </p:cNvSpPr>
          <p:nvPr>
            <p:ph idx="1"/>
          </p:nvPr>
        </p:nvSpPr>
        <p:spPr>
          <a:xfrm>
            <a:off x="498763" y="911187"/>
            <a:ext cx="7166473" cy="5824846"/>
          </a:xfrm>
        </p:spPr>
        <p:txBody>
          <a:bodyPr vert="horz" lIns="91440" tIns="45720" rIns="91440" bIns="45720" rtlCol="0" anchor="t">
            <a:normAutofit fontScale="85000" lnSpcReduction="20000"/>
          </a:bodyPr>
          <a:lstStyle/>
          <a:p>
            <a:pPr marL="457200" indent="-457200">
              <a:spcBef>
                <a:spcPts val="1800"/>
              </a:spcBef>
              <a:buFont typeface="Wingdings" panose="05000000000000000000" pitchFamily="2" charset="2"/>
              <a:buChar char="q"/>
            </a:pPr>
            <a:r>
              <a:rPr lang="en-US">
                <a:ea typeface="Verdana"/>
              </a:rPr>
              <a:t>Understand the questions are you trying to answer from your data </a:t>
            </a:r>
            <a:endParaRPr lang="en-US"/>
          </a:p>
          <a:p>
            <a:pPr marL="457200" indent="-457200">
              <a:spcBef>
                <a:spcPts val="1800"/>
              </a:spcBef>
              <a:spcAft>
                <a:spcPts val="400"/>
              </a:spcAft>
              <a:buFont typeface="Wingdings" panose="05000000000000000000" pitchFamily="2" charset="2"/>
              <a:buChar char="q"/>
            </a:pPr>
            <a:r>
              <a:rPr lang="en-US">
                <a:ea typeface="Verdana"/>
              </a:rPr>
              <a:t>Assess how much data do you have</a:t>
            </a:r>
          </a:p>
          <a:p>
            <a:pPr marL="457200" indent="-457200">
              <a:spcBef>
                <a:spcPts val="1800"/>
              </a:spcBef>
              <a:spcAft>
                <a:spcPts val="400"/>
              </a:spcAft>
              <a:buFont typeface="Wingdings" panose="05000000000000000000" pitchFamily="2" charset="2"/>
              <a:buChar char="q"/>
            </a:pPr>
            <a:r>
              <a:rPr lang="en-US"/>
              <a:t>Review the complexity of your underlying data</a:t>
            </a:r>
            <a:endParaRPr lang="en-US">
              <a:solidFill>
                <a:schemeClr val="tx1"/>
              </a:solidFill>
              <a:ea typeface="Verdana"/>
            </a:endParaRPr>
          </a:p>
          <a:p>
            <a:pPr marL="457200" indent="-457200">
              <a:spcBef>
                <a:spcPts val="1800"/>
              </a:spcBef>
              <a:buFont typeface="Wingdings" panose="05000000000000000000" pitchFamily="2" charset="2"/>
              <a:buChar char="q"/>
            </a:pPr>
            <a:r>
              <a:rPr lang="en-US"/>
              <a:t>Identify the different systems you’ll want to integrate</a:t>
            </a:r>
            <a:endParaRPr lang="en-US">
              <a:ea typeface="Verdana"/>
            </a:endParaRPr>
          </a:p>
          <a:p>
            <a:pPr marL="457200" indent="-457200">
              <a:spcBef>
                <a:spcPts val="1800"/>
              </a:spcBef>
              <a:buFont typeface="Wingdings" panose="05000000000000000000" pitchFamily="2" charset="2"/>
              <a:buChar char="q"/>
            </a:pPr>
            <a:r>
              <a:rPr lang="en-US"/>
              <a:t>Consider the maturity of your Salesforce adoption</a:t>
            </a:r>
            <a:endParaRPr lang="en-US">
              <a:ea typeface="Verdana"/>
            </a:endParaRPr>
          </a:p>
          <a:p>
            <a:pPr marL="457200" indent="-457200">
              <a:spcBef>
                <a:spcPts val="1800"/>
              </a:spcBef>
              <a:buFont typeface="Wingdings" panose="05000000000000000000" pitchFamily="2" charset="2"/>
              <a:buChar char="q"/>
            </a:pPr>
            <a:r>
              <a:rPr lang="en-US"/>
              <a:t>Consider you organizational resources </a:t>
            </a:r>
            <a:endParaRPr lang="en-US">
              <a:ea typeface="Verdana"/>
            </a:endParaRPr>
          </a:p>
          <a:p>
            <a:pPr marL="457200" indent="-457200">
              <a:spcBef>
                <a:spcPts val="1800"/>
              </a:spcBef>
              <a:spcAft>
                <a:spcPts val="400"/>
              </a:spcAft>
              <a:buFont typeface="Wingdings" panose="05000000000000000000" pitchFamily="2" charset="2"/>
              <a:buChar char="q"/>
            </a:pPr>
            <a:r>
              <a:rPr lang="en-US"/>
              <a:t>Understand the cost</a:t>
            </a:r>
            <a:endParaRPr lang="en-US">
              <a:solidFill>
                <a:schemeClr val="tx1"/>
              </a:solidFill>
              <a:ea typeface="Verdana"/>
            </a:endParaRPr>
          </a:p>
          <a:p>
            <a:pPr marL="457200" indent="-457200">
              <a:spcBef>
                <a:spcPts val="1800"/>
              </a:spcBef>
              <a:spcAft>
                <a:spcPts val="400"/>
              </a:spcAft>
              <a:buFont typeface="Wingdings" panose="05000000000000000000" pitchFamily="2" charset="2"/>
              <a:buChar char="q"/>
            </a:pPr>
            <a:r>
              <a:rPr lang="en-US">
                <a:ea typeface="Verdana"/>
              </a:rPr>
              <a:t>Evaluate the potential return on investment</a:t>
            </a:r>
          </a:p>
        </p:txBody>
      </p:sp>
      <p:pic>
        <p:nvPicPr>
          <p:cNvPr id="6" name="Content Placeholde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1C4472F-58DC-C74A-AC92-3574DAD6FACE}"/>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189991" y="2549236"/>
            <a:ext cx="3698718" cy="418679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3859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Einstein Readiness Assessment</a:t>
            </a:r>
          </a:p>
        </p:txBody>
      </p:sp>
      <p:sp>
        <p:nvSpPr>
          <p:cNvPr id="5"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BAB95CB-9BE3-44E0-8D0F-D5159DA3A3AA}"/>
              </a:ext>
            </a:extLst>
          </p:cNvPr>
          <p:cNvSpPr>
            <a:spLocks noGrp="1"/>
          </p:cNvSpPr>
          <p:nvPr>
            <p:ph sz="half" idx="2"/>
          </p:nvPr>
        </p:nvSpPr>
        <p:spPr>
          <a:xfrm>
            <a:off x="6185220" y="1105821"/>
            <a:ext cx="5807635" cy="5463994"/>
          </a:xfrm>
        </p:spPr>
        <p:txBody>
          <a:bodyPr>
            <a:normAutofit/>
          </a:bodyPr>
          <a:lstStyle/>
          <a:p>
            <a:pPr marL="0" indent="0">
              <a:buNone/>
            </a:pPr>
            <a:r>
              <a:rPr lang="en-US"/>
              <a:t>Sales Cloud Einstein Readiness Assessor: </a:t>
            </a:r>
          </a:p>
          <a:p>
            <a:pPr marL="0" indent="0">
              <a:buNone/>
            </a:pPr>
            <a:r>
              <a:rPr lang="en-US"/>
              <a:t>Analyzes your Salesforce instance and sends you a personalized report with recommendations (such as settings to enable) to prepare you to leverage Einstein better</a:t>
            </a:r>
          </a:p>
          <a:p>
            <a:endParaRPr lang="en-US"/>
          </a:p>
        </p:txBody>
      </p:sp>
      <p:sp>
        <p:nvSpPr>
          <p:cNvPr id="3" name="Rectang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5E4815-C7A8-1F43-82E9-8574D27620B8}"/>
              </a:ext>
            </a:extLst>
          </p:cNvPr>
          <p:cNvSpPr/>
          <p:nvPr/>
        </p:nvSpPr>
        <p:spPr>
          <a:xfrm>
            <a:off x="6005110" y="3290500"/>
            <a:ext cx="227948" cy="300082"/>
          </a:xfrm>
          <a:prstGeom prst="rect">
            <a:avLst/>
          </a:prstGeom>
        </p:spPr>
        <p:txBody>
          <a:bodyPr wrap="none">
            <a:spAutoFit/>
          </a:bodyPr>
          <a:lstStyle/>
          <a:p>
            <a:pPr defTabSz="685800"/>
            <a:r>
              <a:rPr lang="en-US" sz="1350">
                <a:solidFill>
                  <a:srgbClr val="000000"/>
                </a:solidFill>
                <a:latin typeface="Times" pitchFamily="2" charset="0"/>
              </a:rPr>
              <a:t> </a:t>
            </a:r>
            <a:endParaRPr lang="en-US" sz="1350">
              <a:solidFill>
                <a:prstClr val="black"/>
              </a:solidFill>
              <a:latin typeface="Calibri"/>
            </a:endParaRPr>
          </a:p>
        </p:txBody>
      </p:sp>
      <p:sp>
        <p:nvSpPr>
          <p:cNvPr id="7" name="Rectangl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B35F77C-E187-F44B-A2AA-54D400512705}"/>
              </a:ext>
            </a:extLst>
          </p:cNvPr>
          <p:cNvSpPr/>
          <p:nvPr/>
        </p:nvSpPr>
        <p:spPr>
          <a:xfrm>
            <a:off x="6005110" y="3290500"/>
            <a:ext cx="227948" cy="300082"/>
          </a:xfrm>
          <a:prstGeom prst="rect">
            <a:avLst/>
          </a:prstGeom>
        </p:spPr>
        <p:txBody>
          <a:bodyPr wrap="none">
            <a:spAutoFit/>
          </a:bodyPr>
          <a:lstStyle/>
          <a:p>
            <a:pPr defTabSz="685800"/>
            <a:r>
              <a:rPr lang="en-US" sz="1350">
                <a:solidFill>
                  <a:srgbClr val="000000"/>
                </a:solidFill>
                <a:latin typeface="Times" pitchFamily="2" charset="0"/>
              </a:rPr>
              <a:t> </a:t>
            </a:r>
            <a:endParaRPr lang="en-US" sz="1350">
              <a:solidFill>
                <a:prstClr val="black"/>
              </a:solidFill>
              <a:latin typeface="Calibri"/>
            </a:endParaRPr>
          </a:p>
        </p:txBody>
      </p:sp>
      <p:pic>
        <p:nvPicPr>
          <p:cNvPr id="9" name="Content Placeholder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5A5168A-AC9D-4C57-BEAA-8CBAADE4E557}"/>
              </a:ext>
            </a:extLst>
          </p:cNvPr>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9366" y="1105821"/>
            <a:ext cx="5382993" cy="43513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8247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305"/>
            <a:ext cx="10515600" cy="992516"/>
          </a:xfrm>
        </p:spPr>
        <p:txBody>
          <a:bodyPr>
            <a:noAutofit/>
          </a:bodyPr>
          <a:lstStyle/>
          <a:p>
            <a:r>
              <a:rPr lang="en-US"/>
              <a:t>Fundraising Analytics Template</a:t>
            </a:r>
          </a:p>
        </p:txBody>
      </p:sp>
      <p:sp>
        <p:nvSpPr>
          <p:cNvPr id="5" name="Content Placeholder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BAB95CB-9BE3-44E0-8D0F-D5159DA3A3AA}"/>
              </a:ext>
            </a:extLst>
          </p:cNvPr>
          <p:cNvSpPr>
            <a:spLocks noGrp="1"/>
          </p:cNvSpPr>
          <p:nvPr>
            <p:ph sz="half" idx="2"/>
          </p:nvPr>
        </p:nvSpPr>
        <p:spPr>
          <a:xfrm>
            <a:off x="6228150" y="1545849"/>
            <a:ext cx="5807635" cy="4100980"/>
          </a:xfrm>
        </p:spPr>
        <p:txBody>
          <a:bodyPr vert="horz" lIns="91440" tIns="45720" rIns="91440" bIns="45720" rtlCol="0" anchor="t">
            <a:normAutofit/>
          </a:bodyPr>
          <a:lstStyle/>
          <a:p>
            <a:r>
              <a:rPr lang="en-US"/>
              <a:t>Helps you get started on Einstein with your fundraising data</a:t>
            </a:r>
          </a:p>
          <a:p>
            <a:r>
              <a:rPr lang="en-US"/>
              <a:t>Works with NPSP</a:t>
            </a:r>
          </a:p>
          <a:p>
            <a:r>
              <a:rPr lang="en-US"/>
              <a:t>Includes pre-built dashboards, but can also be customized</a:t>
            </a:r>
          </a:p>
          <a:p>
            <a:r>
              <a:rPr lang="en-US"/>
              <a:t>Uses Account and Opportunity data</a:t>
            </a:r>
          </a:p>
          <a:p>
            <a:endParaRPr lang="en-US"/>
          </a:p>
        </p:txBody>
      </p:sp>
      <p:sp>
        <p:nvSpPr>
          <p:cNvPr id="3" name="Rectang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5E4815-C7A8-1F43-82E9-8574D27620B8}"/>
              </a:ext>
            </a:extLst>
          </p:cNvPr>
          <p:cNvSpPr/>
          <p:nvPr/>
        </p:nvSpPr>
        <p:spPr>
          <a:xfrm>
            <a:off x="6005110" y="3290500"/>
            <a:ext cx="227948" cy="300082"/>
          </a:xfrm>
          <a:prstGeom prst="rect">
            <a:avLst/>
          </a:prstGeom>
        </p:spPr>
        <p:txBody>
          <a:bodyPr wrap="none">
            <a:spAutoFit/>
          </a:bodyPr>
          <a:lstStyle/>
          <a:p>
            <a:pPr defTabSz="685800"/>
            <a:r>
              <a:rPr lang="en-US" sz="1350">
                <a:solidFill>
                  <a:srgbClr val="000000"/>
                </a:solidFill>
                <a:latin typeface="Times" pitchFamily="2" charset="0"/>
              </a:rPr>
              <a:t> </a:t>
            </a:r>
            <a:endParaRPr lang="en-US" sz="1350">
              <a:solidFill>
                <a:prstClr val="black"/>
              </a:solidFill>
              <a:latin typeface="Calibri"/>
            </a:endParaRPr>
          </a:p>
        </p:txBody>
      </p:sp>
      <p:sp>
        <p:nvSpPr>
          <p:cNvPr id="7" name="Rectangl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B35F77C-E187-F44B-A2AA-54D400512705}"/>
              </a:ext>
            </a:extLst>
          </p:cNvPr>
          <p:cNvSpPr/>
          <p:nvPr/>
        </p:nvSpPr>
        <p:spPr>
          <a:xfrm>
            <a:off x="6005110" y="3290500"/>
            <a:ext cx="227948" cy="300082"/>
          </a:xfrm>
          <a:prstGeom prst="rect">
            <a:avLst/>
          </a:prstGeom>
        </p:spPr>
        <p:txBody>
          <a:bodyPr wrap="none">
            <a:spAutoFit/>
          </a:bodyPr>
          <a:lstStyle/>
          <a:p>
            <a:pPr defTabSz="685800"/>
            <a:r>
              <a:rPr lang="en-US" sz="1350">
                <a:solidFill>
                  <a:srgbClr val="000000"/>
                </a:solidFill>
                <a:latin typeface="Times" pitchFamily="2" charset="0"/>
              </a:rPr>
              <a:t> </a:t>
            </a:r>
            <a:endParaRPr lang="en-US" sz="1350">
              <a:solidFill>
                <a:prstClr val="black"/>
              </a:solidFill>
              <a:latin typeface="Calibri"/>
            </a:endParaRPr>
          </a:p>
        </p:txBody>
      </p:sp>
      <p:pic>
        <p:nvPicPr>
          <p:cNvPr id="8" name="Picture 9" descr="A screenshot of a computer screen&#10;&#10;Description generated with very high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844CC42-0754-4F96-80F9-0654806B8650}"/>
              </a:ext>
            </a:extLst>
          </p:cNvPr>
          <p:cNvPicPr>
            <a:picLocks noGrp="1" noChangeAspect="1"/>
          </p:cNvPicPr>
          <p:nvPr>
            <p:ph sz="half" idx="1"/>
          </p:nvPr>
        </p:nvPicPr>
        <p:blipFill>
          <a:blip r:embed="rId3"/>
          <a:stretch>
            <a:fillRect/>
          </a:stretch>
        </p:blipFill>
        <p:spPr>
          <a:xfrm>
            <a:off x="229276" y="945485"/>
            <a:ext cx="5948688" cy="532798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6064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A96BF3A-1BBD-4243-8C36-84F7FBA70507}"/>
              </a:ext>
            </a:extLst>
          </p:cNvPr>
          <p:cNvSpPr>
            <a:spLocks noGrp="1"/>
          </p:cNvSpPr>
          <p:nvPr>
            <p:ph type="title"/>
          </p:nvPr>
        </p:nvSpPr>
        <p:spPr/>
        <p:txBody>
          <a:bodyPr/>
          <a:lstStyle/>
          <a:p>
            <a:r>
              <a:rPr lang="en-US" dirty="0" smtClean="0"/>
              <a:t>EINSTEIN </a:t>
            </a:r>
            <a:r>
              <a:rPr lang="en-US" dirty="0"/>
              <a:t>DEMO</a:t>
            </a:r>
          </a:p>
        </p:txBody>
      </p:sp>
      <p:sp>
        <p:nvSpPr>
          <p:cNvPr id="3" name="Rectangl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C86C266-AA20-42EB-8FB2-F1C48DC52198}"/>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4" name="Rectang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5CD77E5-1836-4085-837C-1E0C720BAB5F}"/>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5" name="Rectang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40264F3-D5B3-4BA1-9B01-176AFC7DA1B1}"/>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94FBB72-3FBA-4973-A5E2-92444EA84432}"/>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7" name="Rectangle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34E1A38-AAB3-4592-9741-F7E8FDC38F8C}"/>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0911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703346"/>
            <a:ext cx="5971163" cy="883920"/>
          </a:xfrm>
        </p:spPr>
        <p:txBody>
          <a:bodyPr>
            <a:normAutofit fontScale="90000"/>
          </a:bodyPr>
          <a:lstStyle/>
          <a:p>
            <a:r>
              <a:rPr lang="en-US"/>
              <a:t>Emily Morse</a:t>
            </a:r>
            <a:br>
              <a:rPr lang="en-US"/>
            </a:br>
            <a:r>
              <a:rPr lang="en-US" sz="2700"/>
              <a:t>Senior Cloud Consultant, Cloud for Good</a:t>
            </a:r>
            <a:endParaRPr lang="en-US"/>
          </a:p>
        </p:txBody>
      </p:sp>
      <p:sp>
        <p:nvSpPr>
          <p:cNvPr id="4" name="Text Placeholder 3"/>
          <p:cNvSpPr>
            <a:spLocks noGrp="1"/>
          </p:cNvSpPr>
          <p:nvPr>
            <p:ph type="body" sz="half" idx="2"/>
          </p:nvPr>
        </p:nvSpPr>
        <p:spPr>
          <a:xfrm>
            <a:off x="998597" y="1698959"/>
            <a:ext cx="5453003" cy="4238625"/>
          </a:xfrm>
        </p:spPr>
        <p:txBody>
          <a:bodyPr vert="horz" lIns="91440" tIns="45720" rIns="91440" bIns="45720" rtlCol="0" anchor="t">
            <a:noAutofit/>
          </a:bodyPr>
          <a:lstStyle/>
          <a:p>
            <a:pPr marL="457200" indent="-368300">
              <a:lnSpc>
                <a:spcPct val="100000"/>
              </a:lnSpc>
              <a:spcBef>
                <a:spcPts val="0"/>
              </a:spcBef>
              <a:spcAft>
                <a:spcPts val="0"/>
              </a:spcAft>
              <a:buClr>
                <a:srgbClr val="0070C0"/>
              </a:buClr>
              <a:buSzPct val="100000"/>
              <a:buFont typeface="Trebuchet MS"/>
              <a:buChar char="•"/>
            </a:pPr>
            <a:r>
              <a:rPr lang="en-US" sz="2200">
                <a:solidFill>
                  <a:srgbClr val="0070C0"/>
                </a:solidFill>
                <a:ea typeface="Verdana"/>
                <a:sym typeface="Trebuchet MS"/>
              </a:rPr>
              <a:t>5 years nonprofit experience, focused in data management and program evaluation</a:t>
            </a:r>
            <a:r>
              <a:rPr lang="en-US" sz="2200">
                <a:solidFill>
                  <a:srgbClr val="000000"/>
                </a:solidFill>
                <a:ea typeface="Verdana"/>
                <a:sym typeface="Trebuchet MS"/>
              </a:rPr>
              <a:t> </a:t>
            </a:r>
            <a:endParaRPr lang="x-none" sz="2200">
              <a:solidFill>
                <a:schemeClr val="tx1"/>
              </a:solidFill>
              <a:ea typeface="Verdana"/>
              <a:sym typeface="Trebuchet MS"/>
            </a:endParaRPr>
          </a:p>
          <a:p>
            <a:pPr marL="457200" indent="-368300">
              <a:lnSpc>
                <a:spcPct val="100000"/>
              </a:lnSpc>
              <a:spcBef>
                <a:spcPts val="0"/>
              </a:spcBef>
              <a:spcAft>
                <a:spcPts val="0"/>
              </a:spcAft>
              <a:buClr>
                <a:srgbClr val="0070C0"/>
              </a:buClr>
              <a:buSzPct val="100000"/>
              <a:buFont typeface="Trebuchet MS"/>
              <a:buChar char="•"/>
            </a:pPr>
            <a:r>
              <a:rPr lang="en-US" sz="2200">
                <a:solidFill>
                  <a:srgbClr val="0070C0"/>
                </a:solidFill>
                <a:ea typeface="Verdana"/>
                <a:sym typeface="Trebuchet MS"/>
              </a:rPr>
              <a:t>3 years Salesforce experience</a:t>
            </a:r>
            <a:r>
              <a:rPr lang="en-US" sz="2200">
                <a:solidFill>
                  <a:srgbClr val="000000"/>
                </a:solidFill>
                <a:ea typeface="Verdana"/>
                <a:sym typeface="Trebuchet MS"/>
              </a:rPr>
              <a:t> </a:t>
            </a:r>
            <a:endParaRPr lang="x-none" sz="2200">
              <a:solidFill>
                <a:schemeClr val="tx1"/>
              </a:solidFill>
              <a:ea typeface="Verdana"/>
              <a:sym typeface="Trebuchet MS"/>
            </a:endParaRPr>
          </a:p>
          <a:p>
            <a:pPr marL="457200" indent="-368300">
              <a:lnSpc>
                <a:spcPct val="100000"/>
              </a:lnSpc>
              <a:spcBef>
                <a:spcPts val="0"/>
              </a:spcBef>
              <a:spcAft>
                <a:spcPts val="0"/>
              </a:spcAft>
              <a:buClr>
                <a:srgbClr val="0070C0"/>
              </a:buClr>
              <a:buSzPct val="100000"/>
              <a:buFont typeface="Trebuchet MS"/>
              <a:buChar char="•"/>
            </a:pPr>
            <a:r>
              <a:rPr lang="en-US" sz="2200">
                <a:solidFill>
                  <a:srgbClr val="0070C0"/>
                </a:solidFill>
                <a:ea typeface="Verdana"/>
              </a:rPr>
              <a:t>Salesforce certifications and accreditations: Administrator, Sales Cloud Consultant, Nonprofit Cloud Consultant, Platform App Builder, and Einstein Analytics Advanced Accreditation</a:t>
            </a:r>
          </a:p>
          <a:p>
            <a:pPr marL="457200" indent="-368300">
              <a:lnSpc>
                <a:spcPct val="100000"/>
              </a:lnSpc>
              <a:spcBef>
                <a:spcPts val="0"/>
              </a:spcBef>
              <a:spcAft>
                <a:spcPts val="0"/>
              </a:spcAft>
              <a:buClr>
                <a:srgbClr val="0070C0"/>
              </a:buClr>
              <a:buSzPct val="100000"/>
              <a:buFont typeface="Trebuchet MS"/>
              <a:buChar char="•"/>
            </a:pPr>
            <a:r>
              <a:rPr lang="en-US" sz="2200">
                <a:solidFill>
                  <a:srgbClr val="0070C0"/>
                </a:solidFill>
                <a:ea typeface="Verdana"/>
              </a:rPr>
              <a:t>MS Psychology, Villanova University </a:t>
            </a:r>
            <a:endParaRPr lang="en-US" sz="2200">
              <a:ea typeface="Verdana"/>
            </a:endParaRPr>
          </a:p>
          <a:p>
            <a:pPr marL="457200" indent="-368300">
              <a:lnSpc>
                <a:spcPct val="100000"/>
              </a:lnSpc>
              <a:spcBef>
                <a:spcPts val="0"/>
              </a:spcBef>
              <a:spcAft>
                <a:spcPts val="0"/>
              </a:spcAft>
              <a:buClr>
                <a:srgbClr val="0070C0"/>
              </a:buClr>
              <a:buSzPct val="100000"/>
              <a:buFont typeface="Trebuchet MS"/>
              <a:buChar char="•"/>
            </a:pPr>
            <a:r>
              <a:rPr lang="en-US" sz="2200">
                <a:solidFill>
                  <a:srgbClr val="0070C0"/>
                </a:solidFill>
                <a:ea typeface="Verdana"/>
              </a:rPr>
              <a:t>MSW, University of Pittsburgh</a:t>
            </a:r>
          </a:p>
          <a:p>
            <a:pPr marL="457200" indent="-368300">
              <a:lnSpc>
                <a:spcPct val="100000"/>
              </a:lnSpc>
              <a:spcBef>
                <a:spcPts val="0"/>
              </a:spcBef>
              <a:spcAft>
                <a:spcPts val="0"/>
              </a:spcAft>
              <a:buClr>
                <a:srgbClr val="0070C0"/>
              </a:buClr>
              <a:buSzPct val="100000"/>
              <a:buFont typeface="Trebuchet MS"/>
              <a:buChar char="•"/>
            </a:pPr>
            <a:r>
              <a:rPr lang="en-US" sz="2200">
                <a:solidFill>
                  <a:srgbClr val="0070C0"/>
                </a:solidFill>
                <a:ea typeface="Verdana"/>
              </a:rPr>
              <a:t>Located in Syracuse, NY</a:t>
            </a:r>
          </a:p>
        </p:txBody>
      </p:sp>
      <p:pic>
        <p:nvPicPr>
          <p:cNvPr id="3" name="Picture 4" descr="20171124_03 small.jpg"/>
          <p:cNvPicPr>
            <a:picLocks noChangeAspect="1"/>
          </p:cNvPicPr>
          <p:nvPr/>
        </p:nvPicPr>
        <p:blipFill>
          <a:blip r:embed="rId3"/>
          <a:stretch>
            <a:fillRect/>
          </a:stretch>
        </p:blipFill>
        <p:spPr>
          <a:xfrm>
            <a:off x="7279694" y="593725"/>
            <a:ext cx="3339239" cy="5008859"/>
          </a:xfrm>
          <a:prstGeom prst="rect">
            <a:avLst/>
          </a:prstGeom>
        </p:spPr>
      </p:pic>
      <p:pic>
        <p:nvPicPr>
          <p:cNvPr id="5" name="Pictur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E9A95C3-88C9-8640-ADE4-036CAA03EEEC}"/>
              </a:ext>
            </a:extLst>
          </p:cNvPr>
          <p:cNvPicPr>
            <a:picLocks noChangeAspect="1"/>
          </p:cNvPicPr>
          <p:nvPr/>
        </p:nvPicPr>
        <p:blipFill>
          <a:blip r:embed="rId4"/>
          <a:stretch>
            <a:fillRect/>
          </a:stretch>
        </p:blipFill>
        <p:spPr>
          <a:xfrm>
            <a:off x="6593463" y="5708984"/>
            <a:ext cx="4711700" cy="81236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3335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63DE727-2B84-46D1-BFA6-4DCFF2F6D652}"/>
              </a:ext>
            </a:extLst>
          </p:cNvPr>
          <p:cNvSpPr>
            <a:spLocks noGrp="1"/>
          </p:cNvSpPr>
          <p:nvPr>
            <p:ph type="title"/>
          </p:nvPr>
        </p:nvSpPr>
        <p:spPr/>
        <p:txBody>
          <a:bodyPr/>
          <a:lstStyle/>
          <a:p>
            <a:r>
              <a:rPr lang="en-US"/>
              <a:t>Q &amp; A</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1490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63DE727-2B84-46D1-BFA6-4DCFF2F6D652}"/>
              </a:ext>
            </a:extLst>
          </p:cNvPr>
          <p:cNvSpPr>
            <a:spLocks noGrp="1"/>
          </p:cNvSpPr>
          <p:nvPr>
            <p:ph type="title"/>
          </p:nvPr>
        </p:nvSpPr>
        <p:spPr/>
        <p:txBody>
          <a:bodyPr/>
          <a:lstStyle/>
          <a:p>
            <a:r>
              <a:rPr lang="en-US"/>
              <a:t>OTHER PRODUCTS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9952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07F0A4-C9E3-7D48-AEB0-FD138CDB8473}"/>
              </a:ext>
            </a:extLst>
          </p:cNvPr>
          <p:cNvSpPr>
            <a:spLocks noGrp="1"/>
          </p:cNvSpPr>
          <p:nvPr>
            <p:ph type="title"/>
          </p:nvPr>
        </p:nvSpPr>
        <p:spPr/>
        <p:txBody>
          <a:bodyPr>
            <a:normAutofit/>
          </a:bodyPr>
          <a:lstStyle/>
          <a:p>
            <a:r>
              <a:rPr lang="en-US" sz="4000" dirty="0"/>
              <a:t>Fundraising Analytics Template</a:t>
            </a:r>
            <a:endParaRPr lang="en-US" dirty="0"/>
          </a:p>
        </p:txBody>
      </p:sp>
      <p:pic>
        <p:nvPicPr>
          <p:cNvPr id="4" name="Picture 4" descr="A screenshot of a cell phone&#10;&#10;Description generated with very high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2806E53-F613-4520-810C-0D8058D709DA}"/>
              </a:ext>
            </a:extLst>
          </p:cNvPr>
          <p:cNvPicPr>
            <a:picLocks noChangeAspect="1"/>
          </p:cNvPicPr>
          <p:nvPr/>
        </p:nvPicPr>
        <p:blipFill>
          <a:blip r:embed="rId3"/>
          <a:stretch>
            <a:fillRect/>
          </a:stretch>
        </p:blipFill>
        <p:spPr>
          <a:xfrm>
            <a:off x="3823854" y="1548103"/>
            <a:ext cx="8057407" cy="4197221"/>
          </a:xfrm>
          <a:prstGeom prst="rect">
            <a:avLst/>
          </a:prstGeom>
        </p:spPr>
      </p:pic>
      <p:sp>
        <p:nvSpPr>
          <p:cNvPr id="7" name="Content Placeholder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759332A-789A-413F-B04A-927AF5946936}"/>
              </a:ext>
            </a:extLst>
          </p:cNvPr>
          <p:cNvSpPr>
            <a:spLocks noGrp="1"/>
          </p:cNvSpPr>
          <p:nvPr>
            <p:ph sz="quarter" idx="14"/>
          </p:nvPr>
        </p:nvSpPr>
        <p:spPr>
          <a:xfrm>
            <a:off x="154885" y="925728"/>
            <a:ext cx="3169971" cy="5775729"/>
          </a:xfrm>
        </p:spPr>
        <p:txBody>
          <a:bodyPr vert="horz" lIns="91440" tIns="45720" rIns="91440" bIns="45720" rtlCol="0" anchor="t">
            <a:normAutofit fontScale="77500" lnSpcReduction="20000"/>
          </a:bodyPr>
          <a:lstStyle/>
          <a:p>
            <a:r>
              <a:rPr lang="en-US"/>
              <a:t>Go to Analytics Studio &gt; Create App &gt; From Template &gt; select Fundraising Analytics.</a:t>
            </a:r>
          </a:p>
          <a:p>
            <a:r>
              <a:rPr lang="en-US"/>
              <a:t>Requires the following: Accounts, Opportunities, at least one task and </a:t>
            </a:r>
            <a:r>
              <a:rPr lang="en-US" dirty="0"/>
              <a:t>one event </a:t>
            </a:r>
          </a:p>
          <a:p>
            <a:r>
              <a:rPr lang="en-US"/>
              <a:t>Refers to Opportunities as "Donations"</a:t>
            </a:r>
          </a:p>
          <a:p>
            <a:r>
              <a:rPr lang="en-US"/>
              <a:t>Provides a basic, out-of-the-box version and a version that can be customized with Cases or Campaigns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1930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07F0A4-C9E3-7D48-AEB0-FD138CDB8473}"/>
              </a:ext>
            </a:extLst>
          </p:cNvPr>
          <p:cNvSpPr>
            <a:spLocks noGrp="1"/>
          </p:cNvSpPr>
          <p:nvPr>
            <p:ph type="title"/>
          </p:nvPr>
        </p:nvSpPr>
        <p:spPr>
          <a:xfrm>
            <a:off x="838200" y="115774"/>
            <a:ext cx="10515600" cy="992516"/>
          </a:xfrm>
        </p:spPr>
        <p:txBody>
          <a:bodyPr>
            <a:normAutofit/>
          </a:bodyPr>
          <a:lstStyle/>
          <a:p>
            <a:r>
              <a:rPr lang="en-US" sz="4400"/>
              <a:t>EINSTEIN PREDICTION BUILDER</a:t>
            </a:r>
          </a:p>
        </p:txBody>
      </p:sp>
      <p:graphicFrame>
        <p:nvGraphicFrame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38B6493-E372-4DD9-904C-0CAB141FBB0A}"/>
              </a:ext>
            </a:extLst>
          </p:cNvPr>
          <p:cNvGraphicFramePr>
            <a:graphicFrameLocks noGrp="1"/>
          </p:cNvGraphicFramePr>
          <p:nvPr>
            <p:ph idx="1"/>
          </p:nvPr>
        </p:nvGraphicFramePr>
        <p:xfrm>
          <a:off x="193964" y="1105821"/>
          <a:ext cx="11790218" cy="5433524"/>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43856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CCD7E0A-72AF-3E4A-900D-4E3B4F48F427}"/>
              </a:ext>
            </a:extLst>
          </p:cNvPr>
          <p:cNvSpPr>
            <a:spLocks noGrp="1"/>
          </p:cNvSpPr>
          <p:nvPr>
            <p:ph idx="1"/>
          </p:nvPr>
        </p:nvSpPr>
        <p:spPr/>
        <p:txBody>
          <a:bodyPr vert="horz" lIns="91440" tIns="45720" rIns="91440" bIns="45720" rtlCol="0" anchor="t">
            <a:normAutofit lnSpcReduction="10000"/>
          </a:bodyPr>
          <a:lstStyle/>
          <a:p>
            <a:r>
              <a:rPr lang="en-US"/>
              <a:t>Adds intelligence and predictive capabilities to Analytics Cloud --&gt;lets Salesforce discover the insights for you</a:t>
            </a:r>
          </a:p>
          <a:p>
            <a:r>
              <a:rPr lang="en-US"/>
              <a:t>Minimum 10K rows for best analysis</a:t>
            </a:r>
          </a:p>
          <a:p>
            <a:r>
              <a:rPr lang="en-US"/>
              <a:t>Throws out statistical anomalies automatically</a:t>
            </a:r>
          </a:p>
          <a:p>
            <a:r>
              <a:rPr lang="en-US"/>
              <a:t>Works in conjunction with Analytics Cloud</a:t>
            </a:r>
          </a:p>
          <a:p>
            <a:pPr lvl="1"/>
            <a:r>
              <a:rPr lang="en-US"/>
              <a:t>Discovery can analyze a dataset from Analytics Cloud</a:t>
            </a:r>
          </a:p>
          <a:p>
            <a:pPr lvl="1"/>
            <a:r>
              <a:rPr lang="en-US"/>
              <a:t>Discovery can produce a dataset to be utilized in Analytics Cloud</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45E822A-C58F-4840-A5A9-86D3BC5E5B26}"/>
              </a:ext>
            </a:extLst>
          </p:cNvPr>
          <p:cNvSpPr>
            <a:spLocks noGrp="1"/>
          </p:cNvSpPr>
          <p:nvPr>
            <p:ph sz="quarter" idx="14"/>
          </p:nvPr>
        </p:nvSpPr>
        <p:spPr>
          <a:xfrm>
            <a:off x="154885" y="1084064"/>
            <a:ext cx="3169971" cy="5092899"/>
          </a:xfrm>
        </p:spPr>
        <p:txBody>
          <a:bodyPr/>
          <a:lstStyle/>
          <a:p>
            <a:r>
              <a:rPr lang="en-US"/>
              <a:t>Discovery is geared to a strategic user (VP of Sales, light data analyst) </a:t>
            </a:r>
            <a:r>
              <a:rPr lang="en-US">
                <a:sym typeface="Wingdings" pitchFamily="2" charset="2"/>
              </a:rPr>
              <a:t> </a:t>
            </a:r>
            <a:br>
              <a:rPr lang="en-US">
                <a:sym typeface="Wingdings" pitchFamily="2" charset="2"/>
              </a:rPr>
            </a:br>
            <a:r>
              <a:rPr lang="en-US"/>
              <a:t>Fewer people, but a role that is looking to discover insights</a:t>
            </a:r>
          </a:p>
          <a:p>
            <a:endParaRPr lang="en-US"/>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07F0A4-C9E3-7D48-AEB0-FD138CDB8473}"/>
              </a:ext>
            </a:extLst>
          </p:cNvPr>
          <p:cNvSpPr>
            <a:spLocks noGrp="1"/>
          </p:cNvSpPr>
          <p:nvPr>
            <p:ph type="title"/>
          </p:nvPr>
        </p:nvSpPr>
        <p:spPr/>
        <p:txBody>
          <a:bodyPr>
            <a:normAutofit/>
          </a:bodyPr>
          <a:lstStyle/>
          <a:p>
            <a:r>
              <a:rPr lang="en-US" sz="4000"/>
              <a:t>Einstein Discovery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91589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07F0A4-C9E3-7D48-AEB0-FD138CDB8473}"/>
              </a:ext>
            </a:extLst>
          </p:cNvPr>
          <p:cNvSpPr>
            <a:spLocks noGrp="1"/>
          </p:cNvSpPr>
          <p:nvPr>
            <p:ph type="title"/>
          </p:nvPr>
        </p:nvSpPr>
        <p:spPr>
          <a:xfrm>
            <a:off x="838200" y="113305"/>
            <a:ext cx="10515600" cy="992516"/>
          </a:xfrm>
        </p:spPr>
        <p:txBody>
          <a:bodyPr>
            <a:normAutofit/>
          </a:bodyPr>
          <a:lstStyle/>
          <a:p>
            <a:r>
              <a:rPr lang="en-US" sz="4400"/>
              <a:t>EINSTEIN VOICE &amp; BOTS</a:t>
            </a:r>
          </a:p>
        </p:txBody>
      </p:sp>
      <p:graphicFrame>
        <p:nvGraphicFrame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692E62-2D85-48E9-9F0D-66FC65FBB59C}"/>
              </a:ext>
            </a:extLst>
          </p:cNvPr>
          <p:cNvGraphicFramePr>
            <a:graphicFrameLocks noGrp="1"/>
          </p:cNvGraphicFramePr>
          <p:nvPr>
            <p:ph idx="1"/>
          </p:nvPr>
        </p:nvGraphicFramePr>
        <p:xfrm>
          <a:off x="858252" y="1163011"/>
          <a:ext cx="10515600" cy="4939758"/>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7620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07F0A4-C9E3-7D48-AEB0-FD138CDB8473}"/>
              </a:ext>
            </a:extLst>
          </p:cNvPr>
          <p:cNvSpPr>
            <a:spLocks noGrp="1"/>
          </p:cNvSpPr>
          <p:nvPr>
            <p:ph type="title"/>
          </p:nvPr>
        </p:nvSpPr>
        <p:spPr>
          <a:xfrm>
            <a:off x="838200" y="184779"/>
            <a:ext cx="10515600" cy="992516"/>
          </a:xfrm>
        </p:spPr>
        <p:txBody>
          <a:bodyPr>
            <a:normAutofit/>
          </a:bodyPr>
          <a:lstStyle/>
          <a:p>
            <a:r>
              <a:rPr lang="en-US" sz="4400"/>
              <a:t>EINSTEIN VISION AND LANGUAGE</a:t>
            </a:r>
          </a:p>
        </p:txBody>
      </p:sp>
      <p:graphicFrame>
        <p:nvGraphicFrame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38B6493-E372-4DD9-904C-0CAB141FBB0A}"/>
              </a:ext>
            </a:extLst>
          </p:cNvPr>
          <p:cNvGraphicFramePr>
            <a:graphicFrameLocks noGrp="1"/>
          </p:cNvGraphicFramePr>
          <p:nvPr>
            <p:ph idx="1"/>
          </p:nvPr>
        </p:nvGraphicFramePr>
        <p:xfrm>
          <a:off x="5818909" y="1502981"/>
          <a:ext cx="5735782" cy="4295379"/>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4098" name="Picture 2" descr="Image result for EINSTEIN INSPECTOR, VISION, AND LANGUAG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6EBD2D8-1307-49DE-9FA0-E79C75A75D62}"/>
              </a:ext>
            </a:extLst>
          </p:cNvPr>
          <p:cNvPicPr>
            <a:picLocks noChangeAspect="1" noChangeArrowheads="1"/>
          </p:cNvPicPr>
          <p:nvPr/>
        </p:nvPicPr>
        <p:blipFill rotWithShape="1">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1395" r="22665"/>
          <a:stretch/>
        </p:blipFill>
        <p:spPr bwMode="auto">
          <a:xfrm>
            <a:off x="637309" y="1856509"/>
            <a:ext cx="5050992" cy="354006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4995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452300E-57E1-4F6B-B03C-A392D497AD87}"/>
              </a:ext>
            </a:extLst>
          </p:cNvPr>
          <p:cNvSpPr>
            <a:spLocks noGrp="1"/>
          </p:cNvSpPr>
          <p:nvPr>
            <p:ph sz="quarter" idx="14"/>
          </p:nvPr>
        </p:nvSpPr>
        <p:spPr>
          <a:xfrm>
            <a:off x="154885" y="252816"/>
            <a:ext cx="3169971" cy="5924148"/>
          </a:xfrm>
        </p:spPr>
        <p:txBody>
          <a:bodyPr vert="horz" lIns="91440" tIns="45720" rIns="91440" bIns="45720" rtlCol="0" anchor="t">
            <a:normAutofit/>
          </a:bodyPr>
          <a:lstStyle/>
          <a:p>
            <a:r>
              <a:rPr lang="en-US"/>
              <a:t>Build in Einstein</a:t>
            </a:r>
            <a:r>
              <a:rPr lang="en-US">
                <a:cs typeface="Calibri Light"/>
              </a:rPr>
              <a:t> as an extension to day-to-day processes </a:t>
            </a:r>
          </a:p>
          <a:p>
            <a:r>
              <a:rPr lang="en-US"/>
              <a:t>Only within the Salesforce Platform</a:t>
            </a:r>
            <a:endParaRPr lang="en-US">
              <a:cs typeface="Calibri Light"/>
            </a:endParaRPr>
          </a:p>
          <a:p>
            <a:r>
              <a:rPr lang="en-US"/>
              <a:t>End user UI accessible</a:t>
            </a:r>
            <a:endParaRPr lang="en-US">
              <a:cs typeface="Calibri Light"/>
            </a:endParaRPr>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07F0A4-C9E3-7D48-AEB0-FD138CDB8473}"/>
              </a:ext>
            </a:extLst>
          </p:cNvPr>
          <p:cNvSpPr>
            <a:spLocks noGrp="1"/>
          </p:cNvSpPr>
          <p:nvPr>
            <p:ph type="title"/>
          </p:nvPr>
        </p:nvSpPr>
        <p:spPr/>
        <p:txBody>
          <a:bodyPr>
            <a:normAutofit/>
          </a:bodyPr>
          <a:lstStyle/>
          <a:p>
            <a:r>
              <a:rPr lang="en-US" sz="4000"/>
              <a:t>SO WHAT IS EINSTEIN AI?</a:t>
            </a:r>
          </a:p>
        </p:txBody>
      </p:sp>
      <p:pic>
        <p:nvPicPr>
          <p:cNvPr id="6146" name="Picture 2" descr="Sales Cloud Einstein--Predictive Lead Scori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3BACA1A-06D0-4769-91E7-B05BBC22D84A}"/>
              </a:ext>
            </a:extLst>
          </p:cNvPr>
          <p:cNvPicPr>
            <a:picLocks noGrp="1" noChangeAspect="1" noChangeArrowheads="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8207" y="1147110"/>
            <a:ext cx="8098793" cy="456377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9584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061EACB-AD62-49B5-8DDB-950ED5DE2BC7}"/>
              </a:ext>
            </a:extLst>
          </p:cNvPr>
          <p:cNvSpPr>
            <a:spLocks noGrp="1"/>
          </p:cNvSpPr>
          <p:nvPr>
            <p:ph type="title"/>
          </p:nvPr>
        </p:nvSpPr>
        <p:spPr/>
        <p:txBody>
          <a:bodyPr/>
          <a:lstStyle/>
          <a:p>
            <a:r>
              <a:rPr lang="en-US"/>
              <a:t>CLOUD FOR GOOD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0942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35C522-B85E-4EDE-8FEB-74E21CCCFA7F}"/>
              </a:ext>
            </a:extLst>
          </p:cNvPr>
          <p:cNvGraphicFramePr>
            <a:graphicFrameLocks noGrp="1"/>
          </p:cNvGraphicFramePr>
          <p:nvPr/>
        </p:nvGraphicFramePr>
        <p:xfrm>
          <a:off x="115018" y="492994"/>
          <a:ext cx="7546797" cy="5923568"/>
        </p:xfrm>
        <a:graphic>
          <a:graphicData uri="http://schemas.openxmlformats.org/drawingml/2006/table">
            <a:tbl>
              <a:tblPr firstRow="1" bandRow="1">
                <a:tableStyleId>{5C22544A-7EE6-4342-B048-85BDC9FD1C3A}</a:tableStyleId>
              </a:tblPr>
              <a:tblGrid>
                <a:gridCol w="2650810">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0"/>
                    </a:ext>
                  </a:extLst>
                </a:gridCol>
                <a:gridCol w="2710604">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1"/>
                    </a:ext>
                  </a:extLst>
                </a:gridCol>
                <a:gridCol w="2185383">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9630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Founded in 2010 after realizing the transformation power Salesforce can have on all organizations and institutions</a:t>
                      </a:r>
                    </a:p>
                  </a:txBody>
                  <a:tcPr marT="1005840">
                    <a:lnR w="9525" cap="flat" cmpd="sng" algn="ctr">
                      <a:solidFill>
                        <a:schemeClr val="tx1">
                          <a:lumMod val="40000"/>
                          <a:lumOff val="60000"/>
                        </a:schemeClr>
                      </a:solidFill>
                      <a:prstDash val="solid"/>
                      <a:round/>
                      <a:headEnd type="none" w="med" len="med"/>
                      <a:tailEnd type="none" w="med" len="med"/>
                    </a:lnR>
                    <a:lnB w="9525" cap="flat" cmpd="sng" algn="ctr">
                      <a:solidFill>
                        <a:schemeClr val="tx1">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Headquartered in North </a:t>
                      </a:r>
                      <a:r>
                        <a:rPr lang="en-US" sz="1600" b="0" kern="1200">
                          <a:solidFill>
                            <a:srgbClr val="4D4D4E"/>
                          </a:solidFill>
                          <a:latin typeface="Calibri Light"/>
                          <a:ea typeface="Verdana"/>
                          <a:cs typeface="Calibri"/>
                        </a:rPr>
                        <a:t>Carolina</a:t>
                      </a:r>
                      <a:r>
                        <a:rPr lang="en-US" sz="1600" b="0">
                          <a:solidFill>
                            <a:srgbClr val="4D4D4E"/>
                          </a:solidFill>
                          <a:latin typeface="Calibri Light"/>
                          <a:ea typeface="Verdana"/>
                          <a:cs typeface="Calibri"/>
                        </a:rPr>
                        <a:t>, with 60 consultants across the US, Canada and the Netherlands</a:t>
                      </a:r>
                      <a:endParaRPr lang="en-US" sz="1800" b="0">
                        <a:solidFill>
                          <a:srgbClr val="4D4D4E"/>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kern="1200">
                        <a:solidFill>
                          <a:srgbClr val="4D4D4E"/>
                        </a:solidFill>
                        <a:latin typeface="Calibri Light"/>
                        <a:ea typeface="Verdana"/>
                        <a:cs typeface="Calibri"/>
                      </a:endParaRPr>
                    </a:p>
                  </a:txBody>
                  <a:tcPr marT="1005840">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B w="9525" cap="flat" cmpd="sng" algn="ctr">
                      <a:solidFill>
                        <a:schemeClr val="tx1">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1,400 + Salesforce Implementations</a:t>
                      </a:r>
                      <a:endParaRPr lang="en-US" sz="1800" b="0">
                        <a:solidFill>
                          <a:srgbClr val="4D4D4E"/>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a:solidFill>
                          <a:srgbClr val="4D4D4E"/>
                        </a:solidFill>
                        <a:latin typeface="Calibri Light"/>
                        <a:ea typeface="Verdana"/>
                        <a:cs typeface="Calibri"/>
                      </a:endParaRPr>
                    </a:p>
                  </a:txBody>
                  <a:tcPr marT="1005840">
                    <a:lnL w="9525" cap="flat" cmpd="sng" algn="ctr">
                      <a:solidFill>
                        <a:schemeClr val="tx1">
                          <a:lumMod val="40000"/>
                          <a:lumOff val="60000"/>
                        </a:schemeClr>
                      </a:solidFill>
                      <a:prstDash val="solid"/>
                      <a:round/>
                      <a:headEnd type="none" w="med" len="med"/>
                      <a:tailEnd type="none" w="med" len="med"/>
                    </a:lnL>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0"/>
                  </a:ext>
                </a:extLst>
              </a:tr>
              <a:tr h="29212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Salesforce Master in the Nonprofit Designation </a:t>
                      </a:r>
                    </a:p>
                  </a:txBody>
                  <a:tcPr marT="1188720">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Industry Expertise in Nonprofits, Higher Education &amp; Healthcare</a:t>
                      </a:r>
                    </a:p>
                  </a:txBody>
                  <a:tcPr marT="1188720">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200 Certifications &amp; Thousands of Trailhead Badges Collectively </a:t>
                      </a:r>
                    </a:p>
                  </a:txBody>
                  <a:tcPr marT="1188720">
                    <a:lnL w="9525" cap="flat" cmpd="sng" algn="ctr">
                      <a:solidFill>
                        <a:schemeClr val="tx1">
                          <a:lumMod val="40000"/>
                          <a:lumOff val="60000"/>
                        </a:schemeClr>
                      </a:solidFill>
                      <a:prstDash val="solid"/>
                      <a:round/>
                      <a:headEnd type="none" w="med" len="med"/>
                      <a:tailEnd type="none" w="med" len="med"/>
                    </a:lnL>
                    <a:lnT w="9525" cap="flat" cmpd="sng" algn="ctr">
                      <a:solidFill>
                        <a:schemeClr val="tx1">
                          <a:lumMod val="40000"/>
                          <a:lumOff val="60000"/>
                        </a:schemeClr>
                      </a:solidFill>
                      <a:prstDash val="solid"/>
                      <a:round/>
                      <a:headEnd type="none" w="med" len="med"/>
                      <a:tailEnd type="none" w="med" len="med"/>
                    </a:lnT>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
        <p:nvSpPr>
          <p:cNvPr id="23" name="Text Placeholder 22"/>
          <p:cNvSpPr>
            <a:spLocks noGrp="1"/>
          </p:cNvSpPr>
          <p:nvPr>
            <p:ph type="body" sz="quarter" idx="15"/>
          </p:nvPr>
        </p:nvSpPr>
        <p:spPr/>
        <p:txBody>
          <a:bodyPr/>
          <a:lstStyle/>
          <a:p>
            <a:r>
              <a:rPr lang="en-US"/>
              <a:t>CLOUD FOR GOOD</a:t>
            </a:r>
          </a:p>
        </p:txBody>
      </p:sp>
      <p:pic>
        <p:nvPicPr>
          <p:cNvPr id="7" name="Picture 2" descr="https://cloud4good.com/wp-content/uploads/2018/07/2018_sf_master_nonprofit_rgb.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0E8300B-FCFB-4A81-B8F0-DF486F8E9CFC}"/>
              </a:ext>
            </a:extLst>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84131" y="3930221"/>
            <a:ext cx="1140101" cy="1143276"/>
          </a:xfrm>
          <a:prstGeom prst="rect">
            <a:avLst/>
          </a:prstGeom>
          <a:noFill/>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pic>
        <p:nvPicPr>
          <p:cNvPr id="8" name="Pictur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24BCD52-B976-4C22-835C-DD3676E84294}"/>
              </a:ext>
            </a:extLst>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8803" y="3910745"/>
            <a:ext cx="974262" cy="1055726"/>
          </a:xfrm>
          <a:prstGeom prst="rect">
            <a:avLst/>
          </a:prstGeom>
        </p:spPr>
      </p:pic>
      <p:pic>
        <p:nvPicPr>
          <p:cNvPr id="9" name="Pictur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5A1BC9-9865-4946-9B8C-542EB8A42999}"/>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10170" y="4078966"/>
            <a:ext cx="614605" cy="612263"/>
          </a:xfrm>
          <a:prstGeom prst="rect">
            <a:avLst/>
          </a:prstGeom>
        </p:spPr>
      </p:pic>
      <p:pic>
        <p:nvPicPr>
          <p:cNvPr id="10" name="Pictur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A0AE1FF-B0D1-41D9-9934-C25B3573AB73}"/>
              </a:ext>
            </a:extLst>
          </p:cNvPr>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13629" y="957067"/>
            <a:ext cx="1300593" cy="781125"/>
          </a:xfrm>
          <a:prstGeom prst="rect">
            <a:avLst/>
          </a:prstGeom>
        </p:spPr>
      </p:pic>
      <p:pic>
        <p:nvPicPr>
          <p:cNvPr id="11" name="Pictur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01E9A6E-3E42-4A81-8CFA-8345CAA9581C}"/>
              </a:ext>
            </a:extLst>
          </p:cNvPr>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24519" y="754709"/>
            <a:ext cx="859324" cy="863350"/>
          </a:xfrm>
          <a:prstGeom prst="rect">
            <a:avLst/>
          </a:prstGeom>
        </p:spPr>
      </p:pic>
      <p:pic>
        <p:nvPicPr>
          <p:cNvPr id="13" name="Picture 12" descr="best4theWorld-2016-white.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E026CE-8C0E-4231-ABE5-62A7E8771249}"/>
              </a:ext>
            </a:extLst>
          </p:cNvPr>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76106" y="3116520"/>
            <a:ext cx="1158977" cy="575510"/>
          </a:xfrm>
          <a:prstGeom prst="rect">
            <a:avLst/>
          </a:prstGeom>
        </p:spPr>
      </p:pic>
      <p:pic>
        <p:nvPicPr>
          <p:cNvPr id="14" name="Picture 13" descr="great-places-to-work-certified-2018-white.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45C3CF0-9D59-4410-8ACA-30A1D90A1FAA}"/>
              </a:ext>
            </a:extLst>
          </p:cNvPr>
          <p:cNvPicPr>
            <a:picLocks noChangeAspect="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043630" y="4089839"/>
            <a:ext cx="556837" cy="948627"/>
          </a:xfrm>
          <a:prstGeom prst="rect">
            <a:avLst/>
          </a:prstGeom>
        </p:spPr>
      </p:pic>
      <p:pic>
        <p:nvPicPr>
          <p:cNvPr id="15" name="Picture 14" descr="certified-B-corp-white.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1B6C94-60B8-4A15-A496-1E40292B2226}"/>
              </a:ext>
            </a:extLst>
          </p:cNvPr>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9541" y="2911328"/>
            <a:ext cx="589245" cy="985895"/>
          </a:xfrm>
          <a:prstGeom prst="rect">
            <a:avLst/>
          </a:prstGeom>
        </p:spPr>
      </p:pic>
      <p:pic>
        <p:nvPicPr>
          <p:cNvPr id="16" name="Picture 15" descr="2018_Premium_North-America_Partner_Badge-WHITE500.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2CA57A9-DFC3-4458-9C6F-1D5ECE71ED9E}"/>
              </a:ext>
            </a:extLst>
          </p:cNvPr>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929201" y="1907992"/>
            <a:ext cx="855579" cy="855579"/>
          </a:xfrm>
          <a:prstGeom prst="rect">
            <a:avLst/>
          </a:prstGeom>
        </p:spPr>
      </p:pic>
      <p:pic>
        <p:nvPicPr>
          <p:cNvPr id="17" name="Picture 16" descr="pledge1percent.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357599A-5569-4821-BBDD-EFDDD79FB7F5}"/>
              </a:ext>
            </a:extLst>
          </p:cNvPr>
          <p:cNvPicPr>
            <a:picLocks noChangeAspect="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786106" y="2965457"/>
            <a:ext cx="1009471" cy="877637"/>
          </a:xfrm>
          <a:prstGeom prst="rect">
            <a:avLst/>
          </a:prstGeom>
        </p:spPr>
      </p:pic>
      <p:pic>
        <p:nvPicPr>
          <p:cNvPr id="18" name="Picture 6" descr="A screenshot of a cell phone&#10;&#10;Description generated with very high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F8BFE7B-7779-4802-A3C8-02586D59D373}"/>
              </a:ext>
            </a:extLst>
          </p:cNvPr>
          <p:cNvPicPr>
            <a:picLocks noChangeAspect="1"/>
          </p:cNvPicPr>
          <p:nvPr/>
        </p:nvPicPr>
        <p:blipFill>
          <a:blip r:embed="rId14"/>
          <a:stretch>
            <a:fillRect/>
          </a:stretch>
        </p:blipFill>
        <p:spPr>
          <a:xfrm>
            <a:off x="8322792" y="1968563"/>
            <a:ext cx="2211237" cy="734437"/>
          </a:xfrm>
          <a:prstGeom prst="rect">
            <a:avLst/>
          </a:prstGeom>
        </p:spPr>
      </p:pic>
      <p:pic>
        <p:nvPicPr>
          <p:cNvPr id="19" name="Picture 10" descr="A close up of a logo&#10;&#10;Description generated with very high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712CBF0-0EDB-43C1-BC85-364B2775243D}"/>
              </a:ext>
            </a:extLst>
          </p:cNvPr>
          <p:cNvPicPr>
            <a:picLocks noChangeAspect="1"/>
          </p:cNvPicPr>
          <p:nvPr/>
        </p:nvPicPr>
        <p:blipFill>
          <a:blip r:embed="rId15"/>
          <a:stretch>
            <a:fillRect/>
          </a:stretch>
        </p:blipFill>
        <p:spPr>
          <a:xfrm>
            <a:off x="10204305" y="4091046"/>
            <a:ext cx="903619" cy="946212"/>
          </a:xfrm>
          <a:prstGeom prst="rect">
            <a:avLst/>
          </a:prstGeom>
        </p:spPr>
      </p:pic>
      <p:pic>
        <p:nvPicPr>
          <p:cNvPr id="20" name="Picture 1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5A1BC9-9865-4946-9B8C-542EB8A42999}"/>
              </a:ext>
            </a:extLst>
          </p:cNvPr>
          <p:cNvPicPr>
            <a:picLocks noChangeAspect="1"/>
          </p:cNvPicPr>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42624" y="4096555"/>
            <a:ext cx="859359" cy="680325"/>
          </a:xfrm>
          <a:prstGeom prst="rect">
            <a:avLst/>
          </a:prstGeom>
        </p:spPr>
      </p:pic>
      <p:pic>
        <p:nvPicPr>
          <p:cNvPr id="21" name="Picture 2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5A1BC9-9865-4946-9B8C-542EB8A42999}"/>
              </a:ext>
            </a:extLst>
          </p:cNvPr>
          <p:cNvPicPr>
            <a:picLocks noChangeAspect="1"/>
          </p:cNvPicPr>
          <p:nvPr/>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56623" y="4044935"/>
            <a:ext cx="661859" cy="680325"/>
          </a:xfrm>
          <a:prstGeom prst="rect">
            <a:avLst/>
          </a:prstGeom>
        </p:spPr>
      </p:pic>
      <p:graphicFrame>
        <p:nvGraphicFramePr>
          <p:cNvPr id="22" name="Object 2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B04CBB-203D-4CF1-BDB2-983358CFA8AA}"/>
              </a:ext>
            </a:extLst>
          </p:cNvPr>
          <p:cNvGraphicFramePr>
            <a:graphicFrameLocks noChangeAspect="1"/>
          </p:cNvGraphicFramePr>
          <p:nvPr/>
        </p:nvGraphicFramePr>
        <p:xfrm>
          <a:off x="3158335" y="623956"/>
          <a:ext cx="1965960" cy="1204360"/>
        </p:xfrm>
        <a:graphic>
          <a:graphicData uri="http://schemas.openxmlformats.org/presentationml/2006/ole">
            <p:oleObj spid="_x0000_s81921" r:id="rId18" imgW="14428440" imgH="8818920"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3205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35C522-B85E-4EDE-8FEB-74E21CCCFA7F}"/>
              </a:ext>
            </a:extLst>
          </p:cNvPr>
          <p:cNvGraphicFramePr>
            <a:graphicFrameLocks noGrp="1"/>
          </p:cNvGraphicFramePr>
          <p:nvPr/>
        </p:nvGraphicFramePr>
        <p:xfrm>
          <a:off x="115018" y="492994"/>
          <a:ext cx="7546797" cy="5923568"/>
        </p:xfrm>
        <a:graphic>
          <a:graphicData uri="http://schemas.openxmlformats.org/drawingml/2006/table">
            <a:tbl>
              <a:tblPr firstRow="1" bandRow="1">
                <a:tableStyleId>{5C22544A-7EE6-4342-B048-85BDC9FD1C3A}</a:tableStyleId>
              </a:tblPr>
              <a:tblGrid>
                <a:gridCol w="2650810">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0"/>
                    </a:ext>
                  </a:extLst>
                </a:gridCol>
                <a:gridCol w="2710604">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1"/>
                    </a:ext>
                  </a:extLst>
                </a:gridCol>
                <a:gridCol w="2185383">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29630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Founded in 2010 after realizing the transformation power Salesforce can have on all organizations and institutions</a:t>
                      </a:r>
                    </a:p>
                  </a:txBody>
                  <a:tcPr marT="1005840">
                    <a:lnR w="9525" cap="flat" cmpd="sng" algn="ctr">
                      <a:solidFill>
                        <a:schemeClr val="tx1">
                          <a:lumMod val="40000"/>
                          <a:lumOff val="60000"/>
                        </a:schemeClr>
                      </a:solidFill>
                      <a:prstDash val="solid"/>
                      <a:round/>
                      <a:headEnd type="none" w="med" len="med"/>
                      <a:tailEnd type="none" w="med" len="med"/>
                    </a:lnR>
                    <a:lnB w="9525" cap="flat" cmpd="sng" algn="ctr">
                      <a:solidFill>
                        <a:schemeClr val="tx1">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Headquartered in North </a:t>
                      </a:r>
                      <a:r>
                        <a:rPr lang="en-US" sz="1600" b="0" kern="1200">
                          <a:solidFill>
                            <a:srgbClr val="4D4D4E"/>
                          </a:solidFill>
                          <a:latin typeface="Calibri Light"/>
                          <a:ea typeface="Verdana"/>
                          <a:cs typeface="Calibri"/>
                        </a:rPr>
                        <a:t>Carolina</a:t>
                      </a:r>
                      <a:r>
                        <a:rPr lang="en-US" sz="1600" b="0">
                          <a:solidFill>
                            <a:srgbClr val="4D4D4E"/>
                          </a:solidFill>
                          <a:latin typeface="Calibri Light"/>
                          <a:ea typeface="Verdana"/>
                          <a:cs typeface="Calibri"/>
                        </a:rPr>
                        <a:t>, with 60 consultants across the US, Canada and the Netherlands</a:t>
                      </a:r>
                      <a:endParaRPr lang="en-US" sz="1800" b="0">
                        <a:solidFill>
                          <a:srgbClr val="4D4D4E"/>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kern="1200">
                        <a:solidFill>
                          <a:srgbClr val="4D4D4E"/>
                        </a:solidFill>
                        <a:latin typeface="Calibri Light"/>
                        <a:ea typeface="Verdana"/>
                        <a:cs typeface="Calibri"/>
                      </a:endParaRPr>
                    </a:p>
                  </a:txBody>
                  <a:tcPr marT="1005840">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B w="9525" cap="flat" cmpd="sng" algn="ctr">
                      <a:solidFill>
                        <a:schemeClr val="tx1">
                          <a:lumMod val="40000"/>
                          <a:lumOff val="6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1,400 + Salesforce Implementations</a:t>
                      </a:r>
                      <a:endParaRPr lang="en-US" sz="1800" b="0">
                        <a:solidFill>
                          <a:srgbClr val="4D4D4E"/>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a:solidFill>
                          <a:srgbClr val="4D4D4E"/>
                        </a:solidFill>
                        <a:latin typeface="Calibri Light"/>
                        <a:ea typeface="Verdana"/>
                        <a:cs typeface="Calibri"/>
                      </a:endParaRPr>
                    </a:p>
                  </a:txBody>
                  <a:tcPr marT="1005840">
                    <a:lnL w="9525" cap="flat" cmpd="sng" algn="ctr">
                      <a:solidFill>
                        <a:schemeClr val="tx1">
                          <a:lumMod val="40000"/>
                          <a:lumOff val="60000"/>
                        </a:schemeClr>
                      </a:solidFill>
                      <a:prstDash val="solid"/>
                      <a:round/>
                      <a:headEnd type="none" w="med" len="med"/>
                      <a:tailEnd type="none" w="med" len="med"/>
                    </a:lnL>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0"/>
                  </a:ext>
                </a:extLst>
              </a:tr>
              <a:tr h="29212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Salesforce Master in the Nonprofit Designation </a:t>
                      </a:r>
                    </a:p>
                  </a:txBody>
                  <a:tcPr marT="1188720">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Industry Expertise in Nonprofits, Higher Education &amp; Healthcare</a:t>
                      </a:r>
                    </a:p>
                  </a:txBody>
                  <a:tcPr marT="1188720">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9525" cap="flat" cmpd="sng" algn="ctr">
                      <a:solidFill>
                        <a:schemeClr val="tx1">
                          <a:lumMod val="40000"/>
                          <a:lumOff val="60000"/>
                        </a:schemeClr>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solidFill>
                        <a:latin typeface="Calibri Light"/>
                        <a:ea typeface="Verdana"/>
                        <a:cs typeface="Calibri"/>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a:solidFill>
                            <a:srgbClr val="4D4D4E"/>
                          </a:solidFill>
                          <a:latin typeface="Calibri Light"/>
                          <a:ea typeface="Verdana"/>
                          <a:cs typeface="Calibri"/>
                        </a:rPr>
                        <a:t>200 Certifications &amp; Thousands of Trailhead Badges Collectively </a:t>
                      </a:r>
                    </a:p>
                  </a:txBody>
                  <a:tcPr marT="1188720">
                    <a:lnL w="9525" cap="flat" cmpd="sng" algn="ctr">
                      <a:solidFill>
                        <a:schemeClr val="tx1">
                          <a:lumMod val="40000"/>
                          <a:lumOff val="60000"/>
                        </a:schemeClr>
                      </a:solidFill>
                      <a:prstDash val="solid"/>
                      <a:round/>
                      <a:headEnd type="none" w="med" len="med"/>
                      <a:tailEnd type="none" w="med" len="med"/>
                    </a:lnL>
                    <a:lnT w="9525" cap="flat" cmpd="sng" algn="ctr">
                      <a:solidFill>
                        <a:schemeClr val="tx1">
                          <a:lumMod val="40000"/>
                          <a:lumOff val="60000"/>
                        </a:schemeClr>
                      </a:solidFill>
                      <a:prstDash val="solid"/>
                      <a:round/>
                      <a:headEnd type="none" w="med" len="med"/>
                      <a:tailEnd type="none" w="med" len="med"/>
                    </a:lnT>
                    <a:no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
        <p:nvSpPr>
          <p:cNvPr id="23" name="Text Placeholder 22"/>
          <p:cNvSpPr>
            <a:spLocks noGrp="1"/>
          </p:cNvSpPr>
          <p:nvPr>
            <p:ph type="body" sz="quarter" idx="15"/>
          </p:nvPr>
        </p:nvSpPr>
        <p:spPr/>
        <p:txBody>
          <a:bodyPr/>
          <a:lstStyle/>
          <a:p>
            <a:r>
              <a:rPr lang="en-US"/>
              <a:t>CLOUD FOR GOOD</a:t>
            </a:r>
          </a:p>
        </p:txBody>
      </p:sp>
      <p:pic>
        <p:nvPicPr>
          <p:cNvPr id="7" name="Picture 2" descr="https://cloud4good.com/wp-content/uploads/2018/07/2018_sf_master_nonprofit_rgb.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0E8300B-FCFB-4A81-B8F0-DF486F8E9CFC}"/>
              </a:ext>
            </a:extLst>
          </p:cNvPr>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84131" y="3930221"/>
            <a:ext cx="1140101" cy="1143276"/>
          </a:xfrm>
          <a:prstGeom prst="rect">
            <a:avLst/>
          </a:prstGeom>
          <a:noFill/>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pic>
        <p:nvPicPr>
          <p:cNvPr id="8" name="Picture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24BCD52-B976-4C22-835C-DD3676E84294}"/>
              </a:ext>
            </a:extLst>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8803" y="3910745"/>
            <a:ext cx="974262" cy="1055726"/>
          </a:xfrm>
          <a:prstGeom prst="rect">
            <a:avLst/>
          </a:prstGeom>
        </p:spPr>
      </p:pic>
      <p:pic>
        <p:nvPicPr>
          <p:cNvPr id="9" name="Pictur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5A1BC9-9865-4946-9B8C-542EB8A42999}"/>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10170" y="4078966"/>
            <a:ext cx="614605" cy="612263"/>
          </a:xfrm>
          <a:prstGeom prst="rect">
            <a:avLst/>
          </a:prstGeom>
        </p:spPr>
      </p:pic>
      <p:pic>
        <p:nvPicPr>
          <p:cNvPr id="10" name="Pictur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A0AE1FF-B0D1-41D9-9934-C25B3573AB73}"/>
              </a:ext>
            </a:extLst>
          </p:cNvPr>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13629" y="957067"/>
            <a:ext cx="1300593" cy="781125"/>
          </a:xfrm>
          <a:prstGeom prst="rect">
            <a:avLst/>
          </a:prstGeom>
        </p:spPr>
      </p:pic>
      <p:pic>
        <p:nvPicPr>
          <p:cNvPr id="11" name="Pictur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01E9A6E-3E42-4A81-8CFA-8345CAA9581C}"/>
              </a:ext>
            </a:extLst>
          </p:cNvPr>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24519" y="754709"/>
            <a:ext cx="859324" cy="863350"/>
          </a:xfrm>
          <a:prstGeom prst="rect">
            <a:avLst/>
          </a:prstGeom>
        </p:spPr>
      </p:pic>
      <p:pic>
        <p:nvPicPr>
          <p:cNvPr id="13" name="Picture 12" descr="best4theWorld-2016-white.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E026CE-8C0E-4231-ABE5-62A7E8771249}"/>
              </a:ext>
            </a:extLst>
          </p:cNvPr>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76106" y="3116520"/>
            <a:ext cx="1158977" cy="575510"/>
          </a:xfrm>
          <a:prstGeom prst="rect">
            <a:avLst/>
          </a:prstGeom>
        </p:spPr>
      </p:pic>
      <p:pic>
        <p:nvPicPr>
          <p:cNvPr id="14" name="Picture 13" descr="great-places-to-work-certified-2018-white.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45C3CF0-9D59-4410-8ACA-30A1D90A1FAA}"/>
              </a:ext>
            </a:extLst>
          </p:cNvPr>
          <p:cNvPicPr>
            <a:picLocks noChangeAspect="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043630" y="4089839"/>
            <a:ext cx="556837" cy="948627"/>
          </a:xfrm>
          <a:prstGeom prst="rect">
            <a:avLst/>
          </a:prstGeom>
        </p:spPr>
      </p:pic>
      <p:pic>
        <p:nvPicPr>
          <p:cNvPr id="15" name="Picture 14" descr="certified-B-corp-white.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E1B6C94-60B8-4A15-A496-1E40292B2226}"/>
              </a:ext>
            </a:extLst>
          </p:cNvPr>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19541" y="2911328"/>
            <a:ext cx="589245" cy="985895"/>
          </a:xfrm>
          <a:prstGeom prst="rect">
            <a:avLst/>
          </a:prstGeom>
        </p:spPr>
      </p:pic>
      <p:pic>
        <p:nvPicPr>
          <p:cNvPr id="16" name="Picture 15" descr="2018_Premium_North-America_Partner_Badge-WHITE500.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2CA57A9-DFC3-4458-9C6F-1D5ECE71ED9E}"/>
              </a:ext>
            </a:extLst>
          </p:cNvPr>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929201" y="1907992"/>
            <a:ext cx="855579" cy="855579"/>
          </a:xfrm>
          <a:prstGeom prst="rect">
            <a:avLst/>
          </a:prstGeom>
        </p:spPr>
      </p:pic>
      <p:pic>
        <p:nvPicPr>
          <p:cNvPr id="17" name="Picture 16" descr="pledge1percent.png">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357599A-5569-4821-BBDD-EFDDD79FB7F5}"/>
              </a:ext>
            </a:extLst>
          </p:cNvPr>
          <p:cNvPicPr>
            <a:picLocks noChangeAspect="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786106" y="2965457"/>
            <a:ext cx="1009471" cy="877637"/>
          </a:xfrm>
          <a:prstGeom prst="rect">
            <a:avLst/>
          </a:prstGeom>
        </p:spPr>
      </p:pic>
      <p:pic>
        <p:nvPicPr>
          <p:cNvPr id="18" name="Picture 6" descr="A screenshot of a cell phone&#10;&#10;Description generated with very high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F8BFE7B-7779-4802-A3C8-02586D59D373}"/>
              </a:ext>
            </a:extLst>
          </p:cNvPr>
          <p:cNvPicPr>
            <a:picLocks noChangeAspect="1"/>
          </p:cNvPicPr>
          <p:nvPr/>
        </p:nvPicPr>
        <p:blipFill>
          <a:blip r:embed="rId14"/>
          <a:stretch>
            <a:fillRect/>
          </a:stretch>
        </p:blipFill>
        <p:spPr>
          <a:xfrm>
            <a:off x="8322792" y="1968563"/>
            <a:ext cx="2211237" cy="734437"/>
          </a:xfrm>
          <a:prstGeom prst="rect">
            <a:avLst/>
          </a:prstGeom>
        </p:spPr>
      </p:pic>
      <p:pic>
        <p:nvPicPr>
          <p:cNvPr id="19" name="Picture 10" descr="A close up of a logo&#10;&#10;Description generated with very high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712CBF0-0EDB-43C1-BC85-364B2775243D}"/>
              </a:ext>
            </a:extLst>
          </p:cNvPr>
          <p:cNvPicPr>
            <a:picLocks noChangeAspect="1"/>
          </p:cNvPicPr>
          <p:nvPr/>
        </p:nvPicPr>
        <p:blipFill>
          <a:blip r:embed="rId15"/>
          <a:stretch>
            <a:fillRect/>
          </a:stretch>
        </p:blipFill>
        <p:spPr>
          <a:xfrm>
            <a:off x="10204305" y="4091046"/>
            <a:ext cx="903619" cy="946212"/>
          </a:xfrm>
          <a:prstGeom prst="rect">
            <a:avLst/>
          </a:prstGeom>
        </p:spPr>
      </p:pic>
      <p:pic>
        <p:nvPicPr>
          <p:cNvPr id="20" name="Picture 1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5A1BC9-9865-4946-9B8C-542EB8A42999}"/>
              </a:ext>
            </a:extLst>
          </p:cNvPr>
          <p:cNvPicPr>
            <a:picLocks noChangeAspect="1"/>
          </p:cNvPicPr>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42624" y="4096555"/>
            <a:ext cx="859359" cy="680325"/>
          </a:xfrm>
          <a:prstGeom prst="rect">
            <a:avLst/>
          </a:prstGeom>
        </p:spPr>
      </p:pic>
      <p:pic>
        <p:nvPicPr>
          <p:cNvPr id="21" name="Picture 2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5A1BC9-9865-4946-9B8C-542EB8A42999}"/>
              </a:ext>
            </a:extLst>
          </p:cNvPr>
          <p:cNvPicPr>
            <a:picLocks noChangeAspect="1"/>
          </p:cNvPicPr>
          <p:nvPr/>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56623" y="4044935"/>
            <a:ext cx="661859" cy="680325"/>
          </a:xfrm>
          <a:prstGeom prst="rect">
            <a:avLst/>
          </a:prstGeom>
        </p:spPr>
      </p:pic>
      <p:graphicFrame>
        <p:nvGraphicFramePr>
          <p:cNvPr id="22" name="Object 2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FB04CBB-203D-4CF1-BDB2-983358CFA8AA}"/>
              </a:ext>
            </a:extLst>
          </p:cNvPr>
          <p:cNvGraphicFramePr>
            <a:graphicFrameLocks noChangeAspect="1"/>
          </p:cNvGraphicFramePr>
          <p:nvPr/>
        </p:nvGraphicFramePr>
        <p:xfrm>
          <a:off x="3158335" y="623956"/>
          <a:ext cx="1965960" cy="1204360"/>
        </p:xfrm>
        <a:graphic>
          <a:graphicData uri="http://schemas.openxmlformats.org/presentationml/2006/ole">
            <p:oleObj spid="_x0000_s28673" r:id="rId18" imgW="14428440" imgH="8818920"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1347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a:t>NONPROFIT EXPERIENCE</a:t>
            </a:r>
          </a:p>
        </p:txBody>
      </p:sp>
      <p:sp>
        <p:nvSpPr>
          <p:cNvPr id="5" name="Title 4"/>
          <p:cNvSpPr>
            <a:spLocks noGrp="1"/>
          </p:cNvSpPr>
          <p:nvPr>
            <p:ph type="title" idx="4294967295"/>
          </p:nvPr>
        </p:nvSpPr>
        <p:spPr>
          <a:xfrm>
            <a:off x="278792" y="299404"/>
            <a:ext cx="7204160" cy="641418"/>
          </a:xfrm>
        </p:spPr>
        <p:txBody>
          <a:bodyPr>
            <a:normAutofit/>
          </a:bodyPr>
          <a:lstStyle/>
          <a:p>
            <a:r>
              <a:rPr lang="en-US" sz="3200">
                <a:latin typeface="+mn-lt"/>
              </a:rPr>
              <a:t>SALESFORCE</a:t>
            </a:r>
            <a:r>
              <a:rPr lang="en-US" sz="3200"/>
              <a:t> CAPABILITIES</a:t>
            </a:r>
            <a:endParaRPr lang="en-US"/>
          </a:p>
        </p:txBody>
      </p:sp>
      <p:pic>
        <p:nvPicPr>
          <p:cNvPr id="25" name="Picture 2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9B3387F-6B01-428E-B7DD-580684C5C1EC}"/>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36180" y="2528631"/>
            <a:ext cx="724686" cy="596801"/>
          </a:xfrm>
          <a:prstGeom prst="rect">
            <a:avLst/>
          </a:prstGeom>
        </p:spPr>
      </p:pic>
      <p:pic>
        <p:nvPicPr>
          <p:cNvPr id="32" name="Picture 3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9FDA6FC-2326-4D9B-8792-E070752A1076}"/>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5967" y="4207529"/>
            <a:ext cx="1554480" cy="647389"/>
          </a:xfrm>
          <a:prstGeom prst="rect">
            <a:avLst/>
          </a:prstGeom>
        </p:spPr>
      </p:pic>
      <p:pic>
        <p:nvPicPr>
          <p:cNvPr id="33" name="Picture 3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F524961-33B0-4DB6-A839-522D72E4DC22}"/>
              </a:ext>
            </a:extLst>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4803" y="2805944"/>
            <a:ext cx="2056808" cy="613032"/>
          </a:xfrm>
          <a:prstGeom prst="rect">
            <a:avLst/>
          </a:prstGeom>
        </p:spPr>
      </p:pic>
      <p:pic>
        <p:nvPicPr>
          <p:cNvPr id="35" name="Picture 3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F3970BD-B36E-4061-A46A-C876C833E56D}"/>
              </a:ext>
            </a:extLst>
          </p:cNvPr>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5513" y="2816182"/>
            <a:ext cx="2377440" cy="592557"/>
          </a:xfrm>
          <a:prstGeom prst="rect">
            <a:avLst/>
          </a:prstGeom>
        </p:spPr>
      </p:pic>
      <p:pic>
        <p:nvPicPr>
          <p:cNvPr id="36" name="Picture 3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A48246A-CBCC-4C59-B6D0-587A01B76203}"/>
              </a:ext>
            </a:extLst>
          </p:cNvPr>
          <p:cNvPicPr>
            <a:picLocks noChangeAspect="1"/>
          </p:cNvPicPr>
          <p:nvPr/>
        </p:nvPicPr>
        <p:blipFill rotWithShape="1">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6543"/>
          <a:stretch/>
        </p:blipFill>
        <p:spPr>
          <a:xfrm>
            <a:off x="2461756" y="5169221"/>
            <a:ext cx="2651760" cy="1118899"/>
          </a:xfrm>
          <a:prstGeom prst="rect">
            <a:avLst/>
          </a:prstGeom>
          <a:noFill/>
          <a:ln>
            <a:noFill/>
          </a:ln>
          <a:effectLst/>
        </p:spPr>
      </p:pic>
      <p:pic>
        <p:nvPicPr>
          <p:cNvPr id="37" name="Picture 3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29D87D0-1811-4592-8C6B-EB125FEB274C}"/>
              </a:ext>
            </a:extLst>
          </p:cNvPr>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42673" y="4128174"/>
            <a:ext cx="2103120" cy="635987"/>
          </a:xfrm>
          <a:prstGeom prst="rect">
            <a:avLst/>
          </a:prstGeom>
        </p:spPr>
      </p:pic>
      <p:pic>
        <p:nvPicPr>
          <p:cNvPr id="38" name="Picture 3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03056B5-D40D-4E86-BC40-81E2656494D6}"/>
              </a:ext>
            </a:extLst>
          </p:cNvPr>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02220" y="1620503"/>
            <a:ext cx="2194560" cy="614782"/>
          </a:xfrm>
          <a:prstGeom prst="rect">
            <a:avLst/>
          </a:prstGeom>
        </p:spPr>
      </p:pic>
      <p:pic>
        <p:nvPicPr>
          <p:cNvPr id="64" name="Picture 6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00062D2-252D-4A5B-8010-B28FD9FD08F2}"/>
              </a:ext>
            </a:extLst>
          </p:cNvPr>
          <p:cNvPicPr>
            <a:picLocks noChangeAspect="1"/>
          </p:cNvPicPr>
          <p:nvPr/>
        </p:nvPicPr>
        <p:blipFill>
          <a:blip r:embed="rId10"/>
          <a:stretch>
            <a:fillRect/>
          </a:stretch>
        </p:blipFill>
        <p:spPr>
          <a:xfrm>
            <a:off x="2920212" y="3018165"/>
            <a:ext cx="1645920" cy="1312622"/>
          </a:xfrm>
          <a:prstGeom prst="rect">
            <a:avLst/>
          </a:prstGeom>
        </p:spPr>
      </p:pic>
      <p:sp>
        <p:nvSpPr>
          <p:cNvPr id="65" name="Oval 6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7BF3D0A-3A5C-4ADA-88C3-82D8AF8D6EC6}"/>
              </a:ext>
            </a:extLst>
          </p:cNvPr>
          <p:cNvSpPr/>
          <p:nvPr/>
        </p:nvSpPr>
        <p:spPr>
          <a:xfrm>
            <a:off x="2634118" y="2560460"/>
            <a:ext cx="2195880" cy="2195880"/>
          </a:xfrm>
          <a:prstGeom prst="ellipse">
            <a:avLst/>
          </a:prstGeom>
          <a:noFill/>
          <a:ln w="28575">
            <a:solidFill>
              <a:srgbClr val="008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0824D92-B5F4-4E89-98A0-66804C23927D}"/>
              </a:ext>
            </a:extLst>
          </p:cNvPr>
          <p:cNvSpPr/>
          <p:nvPr/>
        </p:nvSpPr>
        <p:spPr>
          <a:xfrm>
            <a:off x="8079128" y="1688425"/>
            <a:ext cx="1828800" cy="1828800"/>
          </a:xfrm>
          <a:prstGeom prst="ellipse">
            <a:avLst/>
          </a:prstGeom>
          <a:solidFill>
            <a:srgbClr val="0080BB">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atin typeface="Calibri Light"/>
                <a:cs typeface="Calibri Light"/>
              </a:rPr>
              <a:t>Fundraising</a:t>
            </a:r>
          </a:p>
        </p:txBody>
      </p:sp>
      <p:sp>
        <p:nvSpPr>
          <p:cNvPr id="68" name="Oval 6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1F1EA79-D6B8-47D2-A9CF-59F04392A48B}"/>
              </a:ext>
            </a:extLst>
          </p:cNvPr>
          <p:cNvSpPr/>
          <p:nvPr/>
        </p:nvSpPr>
        <p:spPr>
          <a:xfrm>
            <a:off x="10149014" y="1688779"/>
            <a:ext cx="1828800" cy="1828800"/>
          </a:xfrm>
          <a:prstGeom prst="ellipse">
            <a:avLst/>
          </a:prstGeom>
          <a:solidFill>
            <a:srgbClr val="0080BB">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atin typeface="Calibri Light"/>
                <a:cs typeface="Calibri Light"/>
              </a:rPr>
              <a:t>Case Mgmt.</a:t>
            </a:r>
          </a:p>
        </p:txBody>
      </p:sp>
      <p:sp>
        <p:nvSpPr>
          <p:cNvPr id="69" name="Oval 6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8B0B788-6F13-4AFD-92B8-7080499A213F}"/>
              </a:ext>
            </a:extLst>
          </p:cNvPr>
          <p:cNvSpPr/>
          <p:nvPr/>
        </p:nvSpPr>
        <p:spPr>
          <a:xfrm>
            <a:off x="8079128" y="4026579"/>
            <a:ext cx="1828800" cy="1828800"/>
          </a:xfrm>
          <a:prstGeom prst="ellipse">
            <a:avLst/>
          </a:prstGeom>
          <a:solidFill>
            <a:srgbClr val="0080BB">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atin typeface="Calibri Light"/>
                <a:cs typeface="Calibri Light"/>
              </a:rPr>
              <a:t>Marketing</a:t>
            </a:r>
          </a:p>
        </p:txBody>
      </p:sp>
      <p:sp>
        <p:nvSpPr>
          <p:cNvPr id="70" name="Oval 6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34A45CE-A0F6-4EF8-9B0A-C692FC9BB606}"/>
              </a:ext>
            </a:extLst>
          </p:cNvPr>
          <p:cNvSpPr/>
          <p:nvPr/>
        </p:nvSpPr>
        <p:spPr>
          <a:xfrm>
            <a:off x="10149014" y="4026933"/>
            <a:ext cx="1828800" cy="1828800"/>
          </a:xfrm>
          <a:prstGeom prst="ellipse">
            <a:avLst/>
          </a:prstGeom>
          <a:solidFill>
            <a:srgbClr val="0080BB">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atin typeface="Calibri Light"/>
                <a:cs typeface="Calibri Light"/>
              </a:rPr>
              <a:t>Programs</a:t>
            </a:r>
          </a:p>
        </p:txBody>
      </p:sp>
      <p:pic>
        <p:nvPicPr>
          <p:cNvPr id="53" name="Picture 5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48B1E60-630A-4B0E-B8B1-62CFE4D713F6}"/>
              </a:ext>
            </a:extLst>
          </p:cNvPr>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526940" y="1917021"/>
            <a:ext cx="914400" cy="914400"/>
          </a:xfrm>
          <a:prstGeom prst="rect">
            <a:avLst/>
          </a:prstGeom>
        </p:spPr>
      </p:pic>
      <p:pic>
        <p:nvPicPr>
          <p:cNvPr id="54" name="Picture 5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247A107-2615-4B99-9292-74A4F9D6769B}"/>
              </a:ext>
            </a:extLst>
          </p:cNvPr>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606061" y="4254821"/>
            <a:ext cx="914400" cy="914400"/>
          </a:xfrm>
          <a:prstGeom prst="rect">
            <a:avLst/>
          </a:prstGeom>
        </p:spPr>
      </p:pic>
      <p:pic>
        <p:nvPicPr>
          <p:cNvPr id="55" name="Picture 5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2968B4C-54FD-4423-B550-797BAA8C9659}"/>
              </a:ext>
            </a:extLst>
          </p:cNvPr>
          <p:cNvPicPr>
            <a:picLocks noChangeAspect="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438358" y="4426438"/>
            <a:ext cx="1110340" cy="627761"/>
          </a:xfrm>
          <a:prstGeom prst="rect">
            <a:avLst/>
          </a:prstGeom>
        </p:spPr>
      </p:pic>
      <p:pic>
        <p:nvPicPr>
          <p:cNvPr id="56" name="Picture 5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C3F9C71-F6AF-4B07-AE95-2D08D7E1B387}"/>
              </a:ext>
            </a:extLst>
          </p:cNvPr>
          <p:cNvPicPr>
            <a:picLocks noChangeAspect="1"/>
          </p:cNvPicPr>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605902" y="1955312"/>
            <a:ext cx="914400" cy="9144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41173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 Placeholder 10"/>
          <p:cNvSpPr>
            <a:spLocks noGrp="1"/>
          </p:cNvSpPr>
          <p:nvPr>
            <p:ph type="body" sz="quarter" idx="15"/>
          </p:nvPr>
        </p:nvSpPr>
        <p:spPr/>
        <p:txBody>
          <a:bodyPr/>
          <a:lstStyle/>
          <a:p>
            <a:r>
              <a:rPr lang="en-US"/>
              <a:t>Nonprofit Success</a:t>
            </a:r>
          </a:p>
        </p:txBody>
      </p:sp>
      <p:pic>
        <p:nvPicPr>
          <p:cNvPr id="8" name="Pictur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90D06E0-4D12-4CF9-A20D-D1ED8656CE07}"/>
              </a:ext>
            </a:extLst>
          </p:cNvPr>
          <p:cNvPicPr>
            <a:picLocks noChangeAspect="1"/>
          </p:cNvPicPr>
          <p:nvPr/>
        </p:nvPicPr>
        <p:blipFill>
          <a:blip r:embed="rId3"/>
          <a:stretch>
            <a:fillRect/>
          </a:stretch>
        </p:blipFill>
        <p:spPr>
          <a:xfrm>
            <a:off x="6661802" y="601260"/>
            <a:ext cx="1828842" cy="536632"/>
          </a:xfrm>
          <a:prstGeom prst="rect">
            <a:avLst/>
          </a:prstGeom>
        </p:spPr>
      </p:pic>
      <p:pic>
        <p:nvPicPr>
          <p:cNvPr id="10" name="Pictur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30C8D1B-2ED1-4CDE-AB08-0879133D55C3}"/>
              </a:ext>
            </a:extLst>
          </p:cNvPr>
          <p:cNvPicPr>
            <a:picLocks noChangeAspect="1"/>
          </p:cNvPicPr>
          <p:nvPr/>
        </p:nvPicPr>
        <p:blipFill>
          <a:blip r:embed="rId4"/>
          <a:stretch>
            <a:fillRect/>
          </a:stretch>
        </p:blipFill>
        <p:spPr>
          <a:xfrm>
            <a:off x="3992719" y="2728222"/>
            <a:ext cx="1329846" cy="1337701"/>
          </a:xfrm>
          <a:prstGeom prst="rect">
            <a:avLst/>
          </a:prstGeom>
        </p:spPr>
      </p:pic>
      <p:pic>
        <p:nvPicPr>
          <p:cNvPr id="12" name="Picture 12" descr="A close up of a sign&#10;&#10;Description generated with very high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86924ED-8B97-493E-9AA8-0A7BDEA0AF88}"/>
              </a:ext>
            </a:extLst>
          </p:cNvPr>
          <p:cNvPicPr>
            <a:picLocks noChangeAspect="1"/>
          </p:cNvPicPr>
          <p:nvPr/>
        </p:nvPicPr>
        <p:blipFill>
          <a:blip r:embed="rId5"/>
          <a:stretch>
            <a:fillRect/>
          </a:stretch>
        </p:blipFill>
        <p:spPr>
          <a:xfrm>
            <a:off x="9658387" y="551835"/>
            <a:ext cx="1900282" cy="635482"/>
          </a:xfrm>
          <a:prstGeom prst="rect">
            <a:avLst/>
          </a:prstGeom>
        </p:spPr>
      </p:pic>
      <p:pic>
        <p:nvPicPr>
          <p:cNvPr id="3"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49C8D46-C24B-4AEB-8F94-F3451D0E7D2D}"/>
              </a:ext>
            </a:extLst>
          </p:cNvPr>
          <p:cNvPicPr>
            <a:picLocks noChangeAspect="1"/>
          </p:cNvPicPr>
          <p:nvPr/>
        </p:nvPicPr>
        <p:blipFill>
          <a:blip r:embed="rId6"/>
          <a:stretch>
            <a:fillRect/>
          </a:stretch>
        </p:blipFill>
        <p:spPr>
          <a:xfrm>
            <a:off x="9544108" y="1589325"/>
            <a:ext cx="2128840" cy="728318"/>
          </a:xfrm>
          <a:prstGeom prst="rect">
            <a:avLst/>
          </a:prstGeom>
        </p:spPr>
      </p:pic>
      <p:pic>
        <p:nvPicPr>
          <p:cNvPr id="21" name="Picture 2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1896AF0-BE28-4FB9-9301-B7B1F93783DE}"/>
              </a:ext>
            </a:extLst>
          </p:cNvPr>
          <p:cNvPicPr>
            <a:picLocks noChangeAspect="1"/>
          </p:cNvPicPr>
          <p:nvPr/>
        </p:nvPicPr>
        <p:blipFill>
          <a:blip r:embed="rId7"/>
          <a:stretch>
            <a:fillRect/>
          </a:stretch>
        </p:blipFill>
        <p:spPr>
          <a:xfrm>
            <a:off x="3705142" y="301097"/>
            <a:ext cx="1905000" cy="1905000"/>
          </a:xfrm>
          <a:prstGeom prst="rect">
            <a:avLst/>
          </a:prstGeom>
        </p:spPr>
      </p:pic>
      <p:pic>
        <p:nvPicPr>
          <p:cNvPr id="25" name="Picture 2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A2C5047-2117-4350-BC7A-35DC3E1CC36B}"/>
              </a:ext>
            </a:extLst>
          </p:cNvPr>
          <p:cNvPicPr>
            <a:picLocks noChangeAspect="1"/>
          </p:cNvPicPr>
          <p:nvPr/>
        </p:nvPicPr>
        <p:blipFill>
          <a:blip r:embed="rId8"/>
          <a:stretch>
            <a:fillRect/>
          </a:stretch>
        </p:blipFill>
        <p:spPr>
          <a:xfrm>
            <a:off x="9459000" y="4336259"/>
            <a:ext cx="2299058" cy="838954"/>
          </a:xfrm>
          <a:prstGeom prst="rect">
            <a:avLst/>
          </a:prstGeom>
        </p:spPr>
      </p:pic>
      <p:pic>
        <p:nvPicPr>
          <p:cNvPr id="29" name="Picture 2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1518158-79CB-49BF-9201-6840B0B60631}"/>
              </a:ext>
            </a:extLst>
          </p:cNvPr>
          <p:cNvPicPr>
            <a:picLocks noChangeAspect="1"/>
          </p:cNvPicPr>
          <p:nvPr/>
        </p:nvPicPr>
        <p:blipFill rotWithShape="1">
          <a:blip r:embed="rId9"/>
          <a:srcRect t="27979" b="33896"/>
          <a:stretch/>
        </p:blipFill>
        <p:spPr>
          <a:xfrm>
            <a:off x="6633269" y="4704297"/>
            <a:ext cx="1857375" cy="708118"/>
          </a:xfrm>
          <a:prstGeom prst="rect">
            <a:avLst/>
          </a:prstGeom>
        </p:spPr>
      </p:pic>
      <p:pic>
        <p:nvPicPr>
          <p:cNvPr id="31" name="Picture 3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9601AB2-D86A-43B5-B54A-DFE19B35540C}"/>
              </a:ext>
            </a:extLst>
          </p:cNvPr>
          <p:cNvPicPr>
            <a:picLocks noChangeAspect="1"/>
          </p:cNvPicPr>
          <p:nvPr/>
        </p:nvPicPr>
        <p:blipFill rotWithShape="1">
          <a:blip r:embed="rId10"/>
          <a:srcRect l="12236" t="5017" r="13246" b="11084"/>
          <a:stretch/>
        </p:blipFill>
        <p:spPr>
          <a:xfrm>
            <a:off x="3807459" y="4561276"/>
            <a:ext cx="1700366" cy="1914421"/>
          </a:xfrm>
          <a:prstGeom prst="rect">
            <a:avLst/>
          </a:prstGeom>
        </p:spPr>
      </p:pic>
      <p:pic>
        <p:nvPicPr>
          <p:cNvPr id="4" name="Picture 4" descr="A close up of a sign&#10;&#10;Description generated with very high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89175D-4998-4539-A044-218E6FBA1FD4}"/>
              </a:ext>
            </a:extLst>
          </p:cNvPr>
          <p:cNvPicPr>
            <a:picLocks noChangeAspect="1"/>
          </p:cNvPicPr>
          <p:nvPr/>
        </p:nvPicPr>
        <p:blipFill>
          <a:blip r:embed="rId11"/>
          <a:stretch>
            <a:fillRect/>
          </a:stretch>
        </p:blipFill>
        <p:spPr>
          <a:xfrm>
            <a:off x="6420796" y="2303695"/>
            <a:ext cx="2310854" cy="733738"/>
          </a:xfrm>
          <a:prstGeom prst="rect">
            <a:avLst/>
          </a:prstGeom>
        </p:spPr>
      </p:pic>
      <p:pic>
        <p:nvPicPr>
          <p:cNvPr id="2" name="Pictur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5FBAE46-C494-44DE-82BF-A03059C242E0}"/>
              </a:ext>
            </a:extLst>
          </p:cNvPr>
          <p:cNvPicPr>
            <a:picLocks noChangeAspect="1"/>
          </p:cNvPicPr>
          <p:nvPr/>
        </p:nvPicPr>
        <p:blipFill>
          <a:blip r:embed="rId12"/>
          <a:stretch>
            <a:fillRect/>
          </a:stretch>
        </p:blipFill>
        <p:spPr>
          <a:xfrm>
            <a:off x="6500095" y="3178796"/>
            <a:ext cx="2152256" cy="1525501"/>
          </a:xfrm>
          <a:prstGeom prst="rect">
            <a:avLst/>
          </a:prstGeom>
        </p:spPr>
      </p:pic>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89C3155-D987-7F45-9273-03F41AE4D2A8}"/>
              </a:ext>
            </a:extLst>
          </p:cNvPr>
          <p:cNvPicPr>
            <a:picLocks noChangeAspect="1"/>
          </p:cNvPicPr>
          <p:nvPr/>
        </p:nvPicPr>
        <p:blipFill>
          <a:blip r:embed="rId13"/>
          <a:stretch>
            <a:fillRect/>
          </a:stretch>
        </p:blipFill>
        <p:spPr>
          <a:xfrm>
            <a:off x="5983277" y="1328017"/>
            <a:ext cx="3185892" cy="774946"/>
          </a:xfrm>
          <a:prstGeom prst="rect">
            <a:avLst/>
          </a:prstGeom>
        </p:spPr>
      </p:pic>
      <p:pic>
        <p:nvPicPr>
          <p:cNvPr id="9" name="Picture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2FBFD79-C0F9-C644-BC42-2FF2D7ED9E67}"/>
              </a:ext>
            </a:extLst>
          </p:cNvPr>
          <p:cNvPicPr>
            <a:picLocks noChangeAspect="1"/>
          </p:cNvPicPr>
          <p:nvPr/>
        </p:nvPicPr>
        <p:blipFill>
          <a:blip r:embed="rId14"/>
          <a:stretch>
            <a:fillRect/>
          </a:stretch>
        </p:blipFill>
        <p:spPr>
          <a:xfrm>
            <a:off x="9745787" y="2747251"/>
            <a:ext cx="1725482" cy="1299642"/>
          </a:xfrm>
          <a:prstGeom prst="rect">
            <a:avLst/>
          </a:prstGeom>
        </p:spPr>
      </p:pic>
      <p:pic>
        <p:nvPicPr>
          <p:cNvPr id="13" name="Pictur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2F8EEBC-7FF4-3042-AD53-1993B2B41482}"/>
              </a:ext>
            </a:extLst>
          </p:cNvPr>
          <p:cNvPicPr>
            <a:picLocks noChangeAspect="1"/>
          </p:cNvPicPr>
          <p:nvPr/>
        </p:nvPicPr>
        <p:blipFill>
          <a:blip r:embed="rId15"/>
          <a:stretch>
            <a:fillRect/>
          </a:stretch>
        </p:blipFill>
        <p:spPr>
          <a:xfrm>
            <a:off x="9848687" y="5700082"/>
            <a:ext cx="1519682" cy="774937"/>
          </a:xfrm>
          <a:prstGeom prst="rect">
            <a:avLst/>
          </a:prstGeom>
        </p:spPr>
      </p:pic>
      <p:pic>
        <p:nvPicPr>
          <p:cNvPr id="18" name="Picture 6" descr="Image result for reading partners logo">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54EA7D-5B37-419A-9F31-1B1EE7EDECE0}"/>
              </a:ext>
            </a:extLst>
          </p:cNvPr>
          <p:cNvPicPr>
            <a:picLocks noChangeAspect="1" noChangeArrowheads="1"/>
          </p:cNvPicPr>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95016" y="5695929"/>
            <a:ext cx="2533880" cy="74531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08770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28B1135-E5B1-433D-91F7-F83F93213137}"/>
              </a:ext>
            </a:extLst>
          </p:cNvPr>
          <p:cNvSpPr>
            <a:spLocks noGrp="1"/>
          </p:cNvSpPr>
          <p:nvPr>
            <p:ph type="title"/>
          </p:nvPr>
        </p:nvSpPr>
        <p:spPr/>
        <p:txBody>
          <a:bodyPr/>
          <a:lstStyle/>
          <a:p>
            <a:r>
              <a:rPr lang="en-US"/>
              <a:t>HOW WE SUPPORT YOUR ORGANIZATION</a:t>
            </a:r>
          </a:p>
        </p:txBody>
      </p:sp>
      <p:sp>
        <p:nvSpPr>
          <p:cNvPr id="3" name="Content Placeholder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D14807D-8C8C-4556-975F-E04858A8C3BB}"/>
              </a:ext>
            </a:extLst>
          </p:cNvPr>
          <p:cNvSpPr>
            <a:spLocks noGrp="1"/>
          </p:cNvSpPr>
          <p:nvPr>
            <p:ph idx="1"/>
          </p:nvPr>
        </p:nvSpPr>
        <p:spPr>
          <a:xfrm>
            <a:off x="838200" y="1181788"/>
            <a:ext cx="10515600" cy="4939758"/>
          </a:xfrm>
        </p:spPr>
        <p:txBody>
          <a:bodyPr>
            <a:normAutofit/>
          </a:bodyPr>
          <a:lstStyle/>
          <a:p>
            <a:pPr marL="0" indent="0" algn="ctr">
              <a:buNone/>
            </a:pPr>
            <a:r>
              <a:rPr lang="en-US" sz="1600"/>
              <a:t>Let us be the compass that helps guide your Salesforce journey. We’ve created multiple options of ongoing support to improve your organizational technology success. </a:t>
            </a:r>
          </a:p>
          <a:p>
            <a:pPr marL="0" indent="0" algn="ctr">
              <a:buNone/>
            </a:pPr>
            <a:endParaRPr lang="en-US" sz="2000"/>
          </a:p>
        </p:txBody>
      </p:sp>
      <p:sp>
        <p:nvSpPr>
          <p:cNvPr id="6" name="TextBox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B1A52C1-F355-4E25-B7F3-98019E9EFCBE}"/>
              </a:ext>
            </a:extLst>
          </p:cNvPr>
          <p:cNvSpPr txBox="1"/>
          <p:nvPr/>
        </p:nvSpPr>
        <p:spPr>
          <a:xfrm>
            <a:off x="4731226" y="3601677"/>
            <a:ext cx="3108960" cy="430887"/>
          </a:xfrm>
          <a:prstGeom prst="rect">
            <a:avLst/>
          </a:prstGeom>
          <a:solidFill>
            <a:srgbClr val="0080BB"/>
          </a:solidFill>
        </p:spPr>
        <p:txBody>
          <a:bodyPr wrap="square" lIns="182880" tIns="45720" rIns="182880" bIns="45720" rtlCol="0">
            <a:spAutoFit/>
          </a:bodyPr>
          <a:lstStyle/>
          <a:p>
            <a:pPr algn="ctr"/>
            <a:r>
              <a:rPr lang="en-US" sz="2200" b="1">
                <a:solidFill>
                  <a:srgbClr val="FFFFFF"/>
                </a:solidFill>
              </a:rPr>
              <a:t>Concierge</a:t>
            </a:r>
          </a:p>
        </p:txBody>
      </p:sp>
      <p:sp>
        <p:nvSpPr>
          <p:cNvPr id="7" name="TextBox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9312237-EF10-4AA8-9832-FC20A38223BA}"/>
              </a:ext>
            </a:extLst>
          </p:cNvPr>
          <p:cNvSpPr txBox="1"/>
          <p:nvPr/>
        </p:nvSpPr>
        <p:spPr>
          <a:xfrm>
            <a:off x="1078336" y="3601677"/>
            <a:ext cx="3108960" cy="430887"/>
          </a:xfrm>
          <a:prstGeom prst="rect">
            <a:avLst/>
          </a:prstGeom>
          <a:solidFill>
            <a:srgbClr val="0080BB"/>
          </a:solidFill>
        </p:spPr>
        <p:txBody>
          <a:bodyPr wrap="square" lIns="182880" tIns="45720" rIns="182880" bIns="45720" rtlCol="0" anchor="ctr">
            <a:spAutoFit/>
          </a:bodyPr>
          <a:lstStyle/>
          <a:p>
            <a:pPr algn="ctr"/>
            <a:r>
              <a:rPr lang="en-US" sz="2200" b="1">
                <a:solidFill>
                  <a:srgbClr val="FFFFFF"/>
                </a:solidFill>
              </a:rPr>
              <a:t>Basic</a:t>
            </a:r>
            <a:r>
              <a:rPr lang="en-US" sz="2200" b="1">
                <a:solidFill>
                  <a:srgbClr val="FFFFFF"/>
                </a:solidFill>
                <a:cs typeface="Calibri"/>
              </a:rPr>
              <a:t> </a:t>
            </a:r>
            <a:endParaRPr lang="en-US" sz="2200" b="1">
              <a:solidFill>
                <a:srgbClr val="FFFFFF"/>
              </a:solidFill>
            </a:endParaRPr>
          </a:p>
        </p:txBody>
      </p:sp>
      <p:sp>
        <p:nvSpPr>
          <p:cNvPr id="8" name="TextBox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762B7AD-8843-48DB-B177-48A01810854C}"/>
              </a:ext>
            </a:extLst>
          </p:cNvPr>
          <p:cNvSpPr txBox="1"/>
          <p:nvPr/>
        </p:nvSpPr>
        <p:spPr>
          <a:xfrm>
            <a:off x="8425736" y="3601677"/>
            <a:ext cx="3108960" cy="430887"/>
          </a:xfrm>
          <a:prstGeom prst="rect">
            <a:avLst/>
          </a:prstGeom>
          <a:solidFill>
            <a:srgbClr val="0080BB"/>
          </a:solidFill>
        </p:spPr>
        <p:txBody>
          <a:bodyPr wrap="square" lIns="182880" tIns="45720" rIns="182880" bIns="45720" rtlCol="0">
            <a:spAutoFit/>
          </a:bodyPr>
          <a:lstStyle/>
          <a:p>
            <a:pPr algn="ctr"/>
            <a:r>
              <a:rPr lang="en-US" sz="2200" b="1">
                <a:solidFill>
                  <a:srgbClr val="FFFFFF"/>
                </a:solidFill>
              </a:rPr>
              <a:t>Strategic </a:t>
            </a:r>
          </a:p>
        </p:txBody>
      </p:sp>
      <p:pic>
        <p:nvPicPr>
          <p:cNvPr id="10" name="Picture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489DE7B-F463-48A4-8FD7-5B0BF2C0ACB1}"/>
              </a:ext>
            </a:extLst>
          </p:cNvPr>
          <p:cNvPicPr>
            <a:picLocks noChangeAspect="1"/>
          </p:cNvPicPr>
          <p:nvPr/>
        </p:nvPicPr>
        <p:blipFill>
          <a:blip r:embed="rId3"/>
          <a:stretch>
            <a:fillRect/>
          </a:stretch>
        </p:blipFill>
        <p:spPr>
          <a:xfrm>
            <a:off x="1931665" y="2015862"/>
            <a:ext cx="1371600" cy="1371600"/>
          </a:xfrm>
          <a:prstGeom prst="rect">
            <a:avLst/>
          </a:prstGeom>
        </p:spPr>
      </p:pic>
      <p:pic>
        <p:nvPicPr>
          <p:cNvPr id="11" name="Picture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F118025-1B5F-4993-86A2-156E14A4DA5E}"/>
              </a:ext>
            </a:extLst>
          </p:cNvPr>
          <p:cNvPicPr>
            <a:picLocks noChangeAspect="1"/>
          </p:cNvPicPr>
          <p:nvPr/>
        </p:nvPicPr>
        <p:blipFill>
          <a:blip r:embed="rId4"/>
          <a:stretch>
            <a:fillRect/>
          </a:stretch>
        </p:blipFill>
        <p:spPr>
          <a:xfrm>
            <a:off x="9145610" y="2057400"/>
            <a:ext cx="1371600" cy="1371600"/>
          </a:xfrm>
          <a:prstGeom prst="rect">
            <a:avLst/>
          </a:prstGeom>
        </p:spPr>
      </p:pic>
      <p:sp>
        <p:nvSpPr>
          <p:cNvPr id="12" name="Rectangle 1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81E6437-F0F9-489F-B78D-775442E35882}"/>
              </a:ext>
            </a:extLst>
          </p:cNvPr>
          <p:cNvSpPr/>
          <p:nvPr/>
        </p:nvSpPr>
        <p:spPr>
          <a:xfrm>
            <a:off x="1078336" y="4080284"/>
            <a:ext cx="3108960" cy="1754326"/>
          </a:xfrm>
          <a:prstGeom prst="rect">
            <a:avLst/>
          </a:prstGeom>
        </p:spPr>
        <p:txBody>
          <a:bodyPr wrap="square">
            <a:spAutoFit/>
          </a:bodyPr>
          <a:lstStyle/>
          <a:p>
            <a:pPr lvl="0">
              <a:defRPr/>
            </a:pPr>
            <a:r>
              <a:rPr lang="en-US">
                <a:solidFill>
                  <a:srgbClr val="6D6E6E"/>
                </a:solidFill>
              </a:rPr>
              <a:t>Empowering your existing Salesforce administrator with on-demand help with your existing packages, integrations and third-party applications. </a:t>
            </a:r>
          </a:p>
        </p:txBody>
      </p:sp>
      <p:sp>
        <p:nvSpPr>
          <p:cNvPr id="13" name="Rectangl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89E92C-2B83-47EE-B1CC-EA79BB5B1982}"/>
              </a:ext>
            </a:extLst>
          </p:cNvPr>
          <p:cNvSpPr/>
          <p:nvPr/>
        </p:nvSpPr>
        <p:spPr>
          <a:xfrm>
            <a:off x="4731226" y="4080284"/>
            <a:ext cx="3108960" cy="1754326"/>
          </a:xfrm>
          <a:prstGeom prst="rect">
            <a:avLst/>
          </a:prstGeom>
        </p:spPr>
        <p:txBody>
          <a:bodyPr wrap="square" anchor="t">
            <a:spAutoFit/>
          </a:bodyPr>
          <a:lstStyle/>
          <a:p>
            <a:pPr>
              <a:spcBef>
                <a:spcPts val="1200"/>
              </a:spcBef>
              <a:defRPr/>
            </a:pPr>
            <a:r>
              <a:rPr lang="en-US" altLang="en-US">
                <a:solidFill>
                  <a:srgbClr val="6D6E6E"/>
                </a:solidFill>
              </a:rPr>
              <a:t>A designated </a:t>
            </a:r>
            <a:r>
              <a:rPr lang="en-US">
                <a:solidFill>
                  <a:srgbClr val="6D6E6E"/>
                </a:solidFill>
              </a:rPr>
              <a:t>support resource to act as an extension of your team. This includes proactive issue resolution, enhancement services and ongoing user enablement</a:t>
            </a:r>
            <a:r>
              <a:rPr lang="en-US"/>
              <a:t>. </a:t>
            </a:r>
          </a:p>
        </p:txBody>
      </p:sp>
      <p:sp>
        <p:nvSpPr>
          <p:cNvPr id="14" name="Rectangle 1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237DB12-AFDD-4C8D-BA6F-A2D182CB73BD}"/>
              </a:ext>
            </a:extLst>
          </p:cNvPr>
          <p:cNvSpPr/>
          <p:nvPr/>
        </p:nvSpPr>
        <p:spPr>
          <a:xfrm>
            <a:off x="8425736" y="4080284"/>
            <a:ext cx="3108960" cy="2308324"/>
          </a:xfrm>
          <a:prstGeom prst="rect">
            <a:avLst/>
          </a:prstGeom>
        </p:spPr>
        <p:txBody>
          <a:bodyPr wrap="square">
            <a:spAutoFit/>
          </a:bodyPr>
          <a:lstStyle/>
          <a:p>
            <a:pPr lvl="0"/>
            <a:r>
              <a:rPr lang="en-US">
                <a:solidFill>
                  <a:srgbClr val="6D6E6E"/>
                </a:solidFill>
              </a:rPr>
              <a:t>Strategic partnership with Cloud for Good providing thought leadership, technology and organizational strategic planning, as well as hands-on system enhancement. </a:t>
            </a:r>
          </a:p>
        </p:txBody>
      </p:sp>
      <p:pic>
        <p:nvPicPr>
          <p:cNvPr id="1026" name="Pictur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CC32B1D-BF9F-4A21-A8F8-44CA548A7C35}"/>
              </a:ext>
            </a:extLst>
          </p:cNvPr>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53062" y="2137190"/>
            <a:ext cx="1285875" cy="128587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7336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470"/>
        <p:cNvGrpSpPr/>
        <p:nvPr/>
      </p:nvGrpSpPr>
      <p:grpSpPr>
        <a:xfrm>
          <a:off x="0" y="0"/>
          <a:ext cx="0" cy="0"/>
          <a:chOff x="0" y="0"/>
          <a:chExt cx="0" cy="0"/>
        </a:xfrm>
      </p:grpSpPr>
      <p:sp>
        <p:nvSpPr>
          <p:cNvPr id="4471" name="Google Shape;4471;p484"/>
          <p:cNvSpPr txBox="1">
            <a:spLocks noGrp="1"/>
          </p:cNvSpPr>
          <p:nvPr>
            <p:ph type="title"/>
          </p:nvPr>
        </p:nvSpPr>
        <p:spPr/>
        <p:txBody>
          <a:bodyPr>
            <a:normAutofit/>
          </a:bodyPr>
          <a:lstStyle/>
          <a:p>
            <a:r>
              <a:rPr lang="en-US">
                <a:sym typeface="Verdana"/>
              </a:rPr>
              <a:t>MAKING SMARTER DECISIONS WITH DATA</a:t>
            </a:r>
            <a:endParaRPr lang="en-US"/>
          </a:p>
        </p:txBody>
      </p:sp>
      <p:sp>
        <p:nvSpPr>
          <p:cNvPr id="8" name="Content Placeholder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AE54536-D5E5-432C-87C9-E5ACC38A16B7}"/>
              </a:ext>
            </a:extLst>
          </p:cNvPr>
          <p:cNvSpPr>
            <a:spLocks noGrp="1"/>
          </p:cNvSpPr>
          <p:nvPr>
            <p:ph sz="half" idx="2"/>
          </p:nvPr>
        </p:nvSpPr>
        <p:spPr>
          <a:xfrm>
            <a:off x="838200" y="989038"/>
            <a:ext cx="10551160" cy="1320792"/>
          </a:xfrm>
          <a:solidFill>
            <a:schemeClr val="bg1"/>
          </a:solidFill>
          <a:ln w="28575">
            <a:noFill/>
          </a:ln>
        </p:spPr>
        <p:txBody>
          <a:bodyPr vert="horz" lIns="91440" tIns="45720" rIns="91440" bIns="45720" rtlCol="0" anchor="t">
            <a:normAutofit/>
          </a:bodyPr>
          <a:lstStyle/>
          <a:p>
            <a:pPr marL="0" indent="0" algn="ctr">
              <a:buNone/>
            </a:pPr>
            <a:r>
              <a:rPr lang="en-US" sz="1600"/>
              <a:t>According to our State of Salesforce, one of the main objectives for nonprofits and educational institutions during the upcoming year was to </a:t>
            </a:r>
            <a:r>
              <a:rPr lang="en-US" sz="1600" b="1" u="sng"/>
              <a:t>improve their reporting. </a:t>
            </a:r>
          </a:p>
        </p:txBody>
      </p:sp>
      <p:graphicFrame>
        <p:nvGraphicFramePr>
          <p:cNvPr id="2" name="Diagram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8D5A8F0-6A94-400B-BBFD-A43812BE845F}"/>
              </a:ext>
            </a:extLst>
          </p:cNvPr>
          <p:cNvGraphicFramePr/>
          <p:nvPr/>
        </p:nvGraphicFramePr>
        <p:xfrm>
          <a:off x="838200" y="2475345"/>
          <a:ext cx="10551160" cy="421178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E3F71CA-A4A1-4134-90C3-E93AF554CEDA}"/>
              </a:ext>
            </a:extLst>
          </p:cNvPr>
          <p:cNvPicPr>
            <a:picLocks noChangeAspect="1"/>
          </p:cNvPicPr>
          <p:nvPr/>
        </p:nvPicPr>
        <p:blipFill>
          <a:blip r:embed="rId8"/>
          <a:stretch>
            <a:fillRect/>
          </a:stretch>
        </p:blipFill>
        <p:spPr>
          <a:xfrm>
            <a:off x="6508110" y="2143562"/>
            <a:ext cx="1819275" cy="498052"/>
          </a:xfrm>
          <a:prstGeom prst="rect">
            <a:avLst/>
          </a:prstGeom>
        </p:spPr>
      </p:pic>
      <p:pic>
        <p:nvPicPr>
          <p:cNvPr id="6" name="Picture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B05BE63-18F9-4B05-A6D4-CD8D9221A6AC}"/>
              </a:ext>
            </a:extLst>
          </p:cNvPr>
          <p:cNvPicPr>
            <a:picLocks noChangeAspect="1"/>
          </p:cNvPicPr>
          <p:nvPr/>
        </p:nvPicPr>
        <p:blipFill>
          <a:blip r:embed="rId9"/>
          <a:stretch>
            <a:fillRect/>
          </a:stretch>
        </p:blipFill>
        <p:spPr>
          <a:xfrm>
            <a:off x="9100041" y="2124606"/>
            <a:ext cx="1974360" cy="535963"/>
          </a:xfrm>
          <a:prstGeom prst="rect">
            <a:avLst/>
          </a:prstGeom>
        </p:spPr>
      </p:pic>
      <p:pic>
        <p:nvPicPr>
          <p:cNvPr id="11" name="Picture 10" descr="A close up of a blackboard&#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ECC4BBE-43A4-491E-89AA-25D00CC471AA}"/>
              </a:ext>
            </a:extLst>
          </p:cNvPr>
          <p:cNvPicPr>
            <a:picLocks noChangeAspect="1"/>
          </p:cNvPicPr>
          <p:nvPr/>
        </p:nvPicPr>
        <p:blipFill>
          <a:blip r:embed="rId10"/>
          <a:stretch>
            <a:fillRect/>
          </a:stretch>
        </p:blipFill>
        <p:spPr>
          <a:xfrm>
            <a:off x="1254255" y="1701256"/>
            <a:ext cx="1639243" cy="1114426"/>
          </a:xfrm>
          <a:prstGeom prst="rect">
            <a:avLst/>
          </a:prstGeom>
        </p:spPr>
      </p:pic>
      <p:pic>
        <p:nvPicPr>
          <p:cNvPr id="13" name="Picture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507E201-8DAC-4471-9C92-721842EA6F64}"/>
              </a:ext>
            </a:extLst>
          </p:cNvPr>
          <p:cNvPicPr>
            <a:picLocks noChangeAspect="1"/>
          </p:cNvPicPr>
          <p:nvPr/>
        </p:nvPicPr>
        <p:blipFill rotWithShape="1">
          <a:blip r:embed="rId11"/>
          <a:srcRect t="11663" b="5269"/>
          <a:stretch/>
        </p:blipFill>
        <p:spPr>
          <a:xfrm>
            <a:off x="4047026" y="1701256"/>
            <a:ext cx="1475729" cy="122585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0811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EF8E177-BBAB-4355-8D99-C704697043D3}"/>
              </a:ext>
            </a:extLst>
          </p:cNvPr>
          <p:cNvSpPr>
            <a:spLocks noGrp="1"/>
          </p:cNvSpPr>
          <p:nvPr>
            <p:ph type="title"/>
          </p:nvPr>
        </p:nvSpPr>
        <p:spPr/>
        <p:txBody>
          <a:bodyPr>
            <a:normAutofit/>
          </a:bodyPr>
          <a:lstStyle/>
          <a:p>
            <a:r>
              <a:rPr lang="en-US" sz="4700"/>
              <a:t>INTRO TO EINSTEIN</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0597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E17035F-B08E-6546-A362-D359FB08D3BA}"/>
              </a:ext>
            </a:extLst>
          </p:cNvPr>
          <p:cNvSpPr>
            <a:spLocks noGrp="1"/>
          </p:cNvSpPr>
          <p:nvPr>
            <p:ph type="title"/>
          </p:nvPr>
        </p:nvSpPr>
        <p:spPr/>
        <p:txBody>
          <a:bodyPr>
            <a:normAutofit/>
          </a:bodyPr>
          <a:lstStyle/>
          <a:p>
            <a:r>
              <a:rPr lang="en-US" sz="4400"/>
              <a:t>PRODUCT</a:t>
            </a:r>
            <a:r>
              <a:rPr lang="en-US" sz="4400">
                <a:cs typeface="Calibri Light"/>
              </a:rPr>
              <a:t> BREAKDOWN</a:t>
            </a:r>
            <a:endParaRPr lang="en-US" sz="4400"/>
          </a:p>
        </p:txBody>
      </p:sp>
      <p:graphicFrame>
        <p:nvGraphicFramePr>
          <p:cNvPr id="2" name="Content Placeholder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3E2C018-5A24-4DCE-9DA5-E22F315DB936}"/>
              </a:ext>
            </a:extLst>
          </p:cNvPr>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50926377"/>
              </p:ext>
            </p:extLst>
          </p:nvPr>
        </p:nvGraphicFramePr>
        <p:xfrm>
          <a:off x="613611" y="1191126"/>
          <a:ext cx="10828422" cy="4860757"/>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697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BC0D56E-BFD6-4992-BC15-EF2972E4CD91}"/>
              </a:ext>
            </a:extLst>
          </p:cNvPr>
          <p:cNvSpPr>
            <a:spLocks noGrp="1"/>
          </p:cNvSpPr>
          <p:nvPr>
            <p:ph sz="quarter" idx="14"/>
          </p:nvPr>
        </p:nvSpPr>
        <p:spPr>
          <a:xfrm>
            <a:off x="154885" y="252816"/>
            <a:ext cx="3169971" cy="5924148"/>
          </a:xfrm>
        </p:spPr>
        <p:txBody>
          <a:bodyPr>
            <a:normAutofit/>
          </a:bodyPr>
          <a:lstStyle/>
          <a:p>
            <a:r>
              <a:rPr lang="en-US"/>
              <a:t>Data must be in Salesforce (or using Salesforce Connect)</a:t>
            </a:r>
          </a:p>
          <a:p>
            <a:r>
              <a:rPr lang="en-US"/>
              <a:t>Limitations on size of data set (2000 rows)</a:t>
            </a:r>
          </a:p>
          <a:p>
            <a:r>
              <a:rPr lang="en-US"/>
              <a:t>Great new features in Lightning!</a:t>
            </a:r>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07F0A4-C9E3-7D48-AEB0-FD138CDB8473}"/>
              </a:ext>
            </a:extLst>
          </p:cNvPr>
          <p:cNvSpPr>
            <a:spLocks noGrp="1"/>
          </p:cNvSpPr>
          <p:nvPr>
            <p:ph type="title"/>
          </p:nvPr>
        </p:nvSpPr>
        <p:spPr/>
        <p:txBody>
          <a:bodyPr>
            <a:normAutofit fontScale="90000"/>
          </a:bodyPr>
          <a:lstStyle/>
          <a:p>
            <a:r>
              <a:rPr lang="en-US"/>
              <a:t>STANDARD SALESFORCE REPORTS &amp; DASHBOARDS</a:t>
            </a:r>
          </a:p>
        </p:txBody>
      </p:sp>
      <p:pic>
        <p:nvPicPr>
          <p:cNvPr id="6" name="Content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DB43521-68AF-460B-A13E-558A3797C405}"/>
              </a:ext>
            </a:extLst>
          </p:cNvPr>
          <p:cNvPicPr>
            <a:picLocks noGrp="1" noChangeAspect="1"/>
          </p:cNvPicPr>
          <p:nvPr>
            <p:ph idx="1"/>
          </p:nvPr>
        </p:nvPicPr>
        <p:blipFill>
          <a:blip r:embed="rId3"/>
          <a:stretch>
            <a:fillRect/>
          </a:stretch>
        </p:blipFill>
        <p:spPr>
          <a:xfrm>
            <a:off x="3748207" y="1265129"/>
            <a:ext cx="8308779" cy="465207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9999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626C626-7D81-7540-8DCD-0BC9B4DEB4B5}"/>
              </a:ext>
            </a:extLst>
          </p:cNvPr>
          <p:cNvSpPr>
            <a:spLocks noGrp="1"/>
          </p:cNvSpPr>
          <p:nvPr>
            <p:ph sz="half" idx="2"/>
          </p:nvPr>
        </p:nvSpPr>
        <p:spPr>
          <a:xfrm>
            <a:off x="3264339" y="1102257"/>
            <a:ext cx="4397231" cy="5248543"/>
          </a:xfrm>
        </p:spPr>
        <p:txBody>
          <a:bodyPr vert="horz" lIns="91440" tIns="45720" rIns="91440" bIns="45720" rtlCol="0" anchor="t">
            <a:normAutofit/>
          </a:bodyPr>
          <a:lstStyle/>
          <a:p>
            <a:pPr marL="0" indent="0">
              <a:buNone/>
            </a:pPr>
            <a:r>
              <a:rPr lang="en-US" sz="2600" u="sng">
                <a:cs typeface="Calibri Light"/>
              </a:rPr>
              <a:t>What it IS</a:t>
            </a:r>
            <a:r>
              <a:rPr lang="en-US" sz="2600">
                <a:cs typeface="Calibri Light"/>
              </a:rPr>
              <a:t>:</a:t>
            </a:r>
          </a:p>
          <a:p>
            <a:r>
              <a:rPr lang="en-US" sz="2600">
                <a:cs typeface="Calibri Light"/>
              </a:rPr>
              <a:t>Enhancement to standard reports &amp; dashboards</a:t>
            </a:r>
          </a:p>
          <a:p>
            <a:r>
              <a:rPr lang="en-US" sz="2600">
                <a:cs typeface="Calibri Light"/>
              </a:rPr>
              <a:t>Designed for end-users</a:t>
            </a:r>
          </a:p>
          <a:p>
            <a:r>
              <a:rPr lang="en-US" sz="2600">
                <a:cs typeface="Calibri Light"/>
              </a:rPr>
              <a:t>Capable of including external data</a:t>
            </a:r>
          </a:p>
          <a:p>
            <a:r>
              <a:rPr lang="en-US" sz="2600">
                <a:cs typeface="Calibri Light"/>
              </a:rPr>
              <a:t>A tool to get insight into your data and make it actionable</a:t>
            </a:r>
            <a:endParaRPr lang="en-US" sz="2600"/>
          </a:p>
        </p:txBody>
      </p:sp>
      <p:sp>
        <p:nvSpPr>
          <p:cNvPr id="11" name="Content Placeholder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A7E5B0C-CA1C-4D44-885E-747B62D602B3}"/>
              </a:ext>
            </a:extLst>
          </p:cNvPr>
          <p:cNvSpPr>
            <a:spLocks noGrp="1"/>
          </p:cNvSpPr>
          <p:nvPr>
            <p:ph sz="quarter" idx="4"/>
          </p:nvPr>
        </p:nvSpPr>
        <p:spPr>
          <a:xfrm>
            <a:off x="7794769" y="1102257"/>
            <a:ext cx="4397231" cy="5056505"/>
          </a:xfrm>
        </p:spPr>
        <p:txBody>
          <a:bodyPr vert="horz" lIns="91440" tIns="45720" rIns="91440" bIns="45720" rtlCol="0" anchor="t">
            <a:normAutofit/>
          </a:bodyPr>
          <a:lstStyle/>
          <a:p>
            <a:pPr marL="0" indent="0">
              <a:buNone/>
            </a:pPr>
            <a:r>
              <a:rPr lang="en-US" sz="2400" u="sng">
                <a:cs typeface="Calibri Light"/>
              </a:rPr>
              <a:t>What it’s NOT</a:t>
            </a:r>
            <a:r>
              <a:rPr lang="en-US" sz="2400">
                <a:cs typeface="Calibri Light"/>
              </a:rPr>
              <a:t>:</a:t>
            </a:r>
          </a:p>
          <a:p>
            <a:r>
              <a:rPr lang="en-US" sz="2400">
                <a:cs typeface="Calibri Light"/>
              </a:rPr>
              <a:t>A Business Intelligence (BI) tool such as Tableau</a:t>
            </a:r>
          </a:p>
          <a:p>
            <a:r>
              <a:rPr lang="en-US" sz="2400">
                <a:cs typeface="Calibri Light"/>
              </a:rPr>
              <a:t>A tool for data analysts</a:t>
            </a:r>
            <a:endParaRPr lang="en-US">
              <a:cs typeface="Calibri Light"/>
            </a:endParaRPr>
          </a:p>
        </p:txBody>
      </p:sp>
      <p:sp>
        <p:nvSpPr>
          <p:cNvPr id="2" name="Title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D07F0A4-C9E3-7D48-AEB0-FD138CDB8473}"/>
              </a:ext>
            </a:extLst>
          </p:cNvPr>
          <p:cNvSpPr>
            <a:spLocks noGrp="1"/>
          </p:cNvSpPr>
          <p:nvPr>
            <p:ph type="title"/>
          </p:nvPr>
        </p:nvSpPr>
        <p:spPr/>
        <p:txBody>
          <a:bodyPr>
            <a:normAutofit/>
          </a:bodyPr>
          <a:lstStyle/>
          <a:p>
            <a:r>
              <a:rPr lang="en-US" sz="4400"/>
              <a:t>EINSTEIN ANALYTICS</a:t>
            </a:r>
          </a:p>
        </p:txBody>
      </p:sp>
      <p:pic>
        <p:nvPicPr>
          <p:cNvPr id="8" name="Content Placeholder 5" descr="A close up of an animal&#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6644982-1A31-574C-96B4-8FC408918A8F}"/>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3953" y="1884234"/>
            <a:ext cx="3518742" cy="524854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2762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 name="Graphic 372" descr="Monitor">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5998E90-345B-6C47-A1B7-AB18661A0B98}"/>
              </a:ext>
            </a:extLst>
          </p:cNvPr>
          <p:cNvPicPr>
            <a:picLocks noChangeAspect="1"/>
          </p:cNvPicPr>
          <p:nvPr/>
        </p:nvPicPr>
        <p:blipFill>
          <a:blip r:embed="rId3">
            <a:extLst>
              <a:ext uri="{96DAC541-7B7A-43D3-8B79-37D633B846F1}">
                <asvg:svgBlip xmlns:asvg="http://schemas.microsoft.com/office/drawing/2016/SVG/main" xmlns:p="http://schemas.openxmlformats.org/presentationml/2006/main" xmlns:r="http://schemas.openxmlformats.org/officeDocument/2006/relationships" xmlns:a="http://schemas.openxmlformats.org/drawingml/2006/main" xmlns="" r:embed="rId4"/>
              </a:ext>
            </a:extLst>
          </a:blip>
          <a:stretch>
            <a:fillRect/>
          </a:stretch>
        </p:blipFill>
        <p:spPr>
          <a:xfrm>
            <a:off x="322537" y="2743200"/>
            <a:ext cx="3487463" cy="3487463"/>
          </a:xfrm>
          <a:prstGeom prst="rect">
            <a:avLst/>
          </a:prstGeom>
        </p:spPr>
      </p:pic>
      <p:cxnSp>
        <p:nvCxnSpPr>
          <p:cNvPr id="13" name="Straight Connector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CBB3B4-8A12-2F4E-AD0D-0A699A37F081}"/>
              </a:ext>
            </a:extLst>
          </p:cNvPr>
          <p:cNvCxnSpPr>
            <a:cxnSpLocks/>
          </p:cNvCxnSpPr>
          <p:nvPr/>
        </p:nvCxnSpPr>
        <p:spPr>
          <a:xfrm>
            <a:off x="4058502" y="586951"/>
            <a:ext cx="16300" cy="4823249"/>
          </a:xfrm>
          <a:prstGeom prst="line">
            <a:avLst/>
          </a:prstGeom>
          <a:ln w="73025" cmpd="dbl">
            <a:solidFill>
              <a:srgbClr val="215780"/>
            </a:solidFill>
          </a:ln>
        </p:spPr>
        <p:style>
          <a:lnRef idx="1">
            <a:schemeClr val="accent2"/>
          </a:lnRef>
          <a:fillRef idx="0">
            <a:schemeClr val="accent2"/>
          </a:fillRef>
          <a:effectRef idx="0">
            <a:schemeClr val="accent2"/>
          </a:effectRef>
          <a:fontRef idx="minor">
            <a:schemeClr val="tx1"/>
          </a:fontRef>
        </p:style>
      </p:cxnSp>
      <p:pic>
        <p:nvPicPr>
          <p:cNvPr id="15" name="Graphic 372" descr="Monitor">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9E90F6E-9B77-0C44-8A4E-480DB8C482C4}"/>
              </a:ext>
            </a:extLst>
          </p:cNvPr>
          <p:cNvPicPr>
            <a:picLocks noChangeAspect="1"/>
          </p:cNvPicPr>
          <p:nvPr/>
        </p:nvPicPr>
        <p:blipFill>
          <a:blip r:embed="rId3">
            <a:extLst>
              <a:ext uri="{96DAC541-7B7A-43D3-8B79-37D633B846F1}">
                <asvg:svgBlip xmlns:asvg="http://schemas.microsoft.com/office/drawing/2016/SVG/main" xmlns:p="http://schemas.openxmlformats.org/presentationml/2006/main" xmlns:r="http://schemas.openxmlformats.org/officeDocument/2006/relationships" xmlns:a="http://schemas.openxmlformats.org/drawingml/2006/main" xmlns="" r:embed="rId4"/>
              </a:ext>
            </a:extLst>
          </a:blip>
          <a:stretch>
            <a:fillRect/>
          </a:stretch>
        </p:blipFill>
        <p:spPr>
          <a:xfrm>
            <a:off x="322537" y="-152400"/>
            <a:ext cx="3487463" cy="3487463"/>
          </a:xfrm>
          <a:prstGeom prst="rect">
            <a:avLst/>
          </a:prstGeom>
        </p:spPr>
      </p:pic>
      <p:grpSp>
        <p:nvGrpSpPr>
          <p:cNvPr id="21" name="Group 2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C61DF5E-3F34-9C4C-9577-ADA97A680B48}"/>
              </a:ext>
            </a:extLst>
          </p:cNvPr>
          <p:cNvGrpSpPr/>
          <p:nvPr/>
        </p:nvGrpSpPr>
        <p:grpSpPr>
          <a:xfrm>
            <a:off x="5251086" y="-189089"/>
            <a:ext cx="7042514" cy="7042514"/>
            <a:chOff x="5454286" y="136525"/>
            <a:chExt cx="7042514" cy="7042514"/>
          </a:xfrm>
        </p:grpSpPr>
        <p:pic>
          <p:nvPicPr>
            <p:cNvPr id="16" name="Graphic 372" descr="Monitor">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1AD60FB-B70F-194B-8AE8-DE0A0B669C3B}"/>
                </a:ext>
              </a:extLst>
            </p:cNvPr>
            <p:cNvPicPr>
              <a:picLocks noChangeAspect="1"/>
            </p:cNvPicPr>
            <p:nvPr/>
          </p:nvPicPr>
          <p:blipFill>
            <a:blip r:embed="rId3">
              <a:extLst>
                <a:ext uri="{96DAC541-7B7A-43D3-8B79-37D633B846F1}">
                  <asvg:svgBlip xmlns:asvg="http://schemas.microsoft.com/office/drawing/2016/SVG/main" xmlns:p="http://schemas.openxmlformats.org/presentationml/2006/main" xmlns:r="http://schemas.openxmlformats.org/officeDocument/2006/relationships" xmlns:a="http://schemas.openxmlformats.org/drawingml/2006/main" xmlns="" r:embed="rId4"/>
                </a:ext>
              </a:extLst>
            </a:blip>
            <a:stretch>
              <a:fillRect/>
            </a:stretch>
          </p:blipFill>
          <p:spPr>
            <a:xfrm>
              <a:off x="5454286" y="136525"/>
              <a:ext cx="7042514" cy="7042514"/>
            </a:xfrm>
            <a:prstGeom prst="rect">
              <a:avLst/>
            </a:prstGeom>
          </p:spPr>
        </p:pic>
        <p:pic>
          <p:nvPicPr>
            <p:cNvPr id="19" name="Picture 380" descr="A screenshot of a cell phone&#10;&#10;Description generated with very high confidence">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93AFB2A-E3DC-7447-AE1C-F6FEBB918F88}"/>
                </a:ext>
              </a:extLst>
            </p:cNvPr>
            <p:cNvPicPr>
              <a:picLocks noChangeAspect="1"/>
            </p:cNvPicPr>
            <p:nvPr/>
          </p:nvPicPr>
          <p:blipFill rotWithShape="1">
            <a:blip r:embed="rId5"/>
            <a:srcRect r="22024"/>
            <a:stretch/>
          </p:blipFill>
          <p:spPr>
            <a:xfrm>
              <a:off x="6553200" y="1664279"/>
              <a:ext cx="4842174" cy="3120446"/>
            </a:xfrm>
            <a:prstGeom prst="rect">
              <a:avLst/>
            </a:prstGeom>
          </p:spPr>
        </p:pic>
      </p:grpSp>
      <p:pic>
        <p:nvPicPr>
          <p:cNvPr id="33" name="Picture 3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88778B4-F6DE-0F4A-B548-F4FDA9F5F35E}"/>
              </a:ext>
            </a:extLst>
          </p:cNvPr>
          <p:cNvPicPr>
            <a:picLocks noChangeAspect="1"/>
          </p:cNvPicPr>
          <p:nvPr/>
        </p:nvPicPr>
        <p:blipFill>
          <a:blip r:embed="rId6"/>
          <a:stretch>
            <a:fillRect/>
          </a:stretch>
        </p:blipFill>
        <p:spPr>
          <a:xfrm>
            <a:off x="1313137" y="3573832"/>
            <a:ext cx="1418646" cy="1418646"/>
          </a:xfrm>
          <a:prstGeom prst="rect">
            <a:avLst/>
          </a:prstGeom>
        </p:spPr>
      </p:pic>
      <p:pic>
        <p:nvPicPr>
          <p:cNvPr id="37" name="Picture 3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186C79A-0814-1649-9E96-C3D0ADAE1C1B}"/>
              </a:ext>
            </a:extLst>
          </p:cNvPr>
          <p:cNvPicPr>
            <a:picLocks noChangeAspect="1"/>
          </p:cNvPicPr>
          <p:nvPr/>
        </p:nvPicPr>
        <p:blipFill>
          <a:blip r:embed="rId7"/>
          <a:stretch>
            <a:fillRect/>
          </a:stretch>
        </p:blipFill>
        <p:spPr>
          <a:xfrm>
            <a:off x="932137" y="345431"/>
            <a:ext cx="2235200" cy="2159000"/>
          </a:xfrm>
          <a:prstGeom prst="rect">
            <a:avLst/>
          </a:prstGeom>
        </p:spPr>
      </p:pic>
      <p:sp>
        <p:nvSpPr>
          <p:cNvPr id="2" name="TextBox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BAB0F00-F3FD-A84F-8BCB-155C9C1045A8}"/>
              </a:ext>
            </a:extLst>
          </p:cNvPr>
          <p:cNvSpPr txBox="1"/>
          <p:nvPr/>
        </p:nvSpPr>
        <p:spPr>
          <a:xfrm>
            <a:off x="4529900" y="345431"/>
            <a:ext cx="1112988" cy="5461268"/>
          </a:xfrm>
          <a:prstGeom prst="rect">
            <a:avLst/>
          </a:prstGeom>
          <a:noFill/>
        </p:spPr>
        <p:txBody>
          <a:bodyPr wrap="square" rtlCol="0">
            <a:spAutoFit/>
          </a:bodyPr>
          <a:lstStyle/>
          <a:p>
            <a:r>
              <a:rPr lang="en-US" sz="3500"/>
              <a:t>L</a:t>
            </a:r>
          </a:p>
          <a:p>
            <a:r>
              <a:rPr lang="en-US" sz="3500"/>
              <a:t>E</a:t>
            </a:r>
          </a:p>
          <a:p>
            <a:r>
              <a:rPr lang="en-US" sz="3500"/>
              <a:t>N</a:t>
            </a:r>
          </a:p>
          <a:p>
            <a:r>
              <a:rPr lang="en-US" sz="3500"/>
              <a:t>S</a:t>
            </a:r>
          </a:p>
          <a:p>
            <a:endParaRPr lang="en-US" sz="3500"/>
          </a:p>
          <a:p>
            <a:r>
              <a:rPr lang="en-US" sz="3500"/>
              <a:t>L</a:t>
            </a:r>
          </a:p>
          <a:p>
            <a:r>
              <a:rPr lang="en-US" sz="3500"/>
              <a:t>A</a:t>
            </a:r>
          </a:p>
          <a:p>
            <a:r>
              <a:rPr lang="en-US" sz="3500"/>
              <a:t>Y</a:t>
            </a:r>
          </a:p>
          <a:p>
            <a:r>
              <a:rPr lang="en-US" sz="3500"/>
              <a:t>E</a:t>
            </a:r>
          </a:p>
          <a:p>
            <a:r>
              <a:rPr lang="en-US" sz="3500"/>
              <a:t>R</a:t>
            </a:r>
          </a:p>
        </p:txBody>
      </p:sp>
      <p:cxnSp>
        <p:nvCxnSpPr>
          <p:cNvPr id="18" name="Straight Connector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917A05C-FFF6-C04B-A864-2BE3E7A54DB6}"/>
              </a:ext>
            </a:extLst>
          </p:cNvPr>
          <p:cNvCxnSpPr>
            <a:cxnSpLocks/>
          </p:cNvCxnSpPr>
          <p:nvPr/>
        </p:nvCxnSpPr>
        <p:spPr>
          <a:xfrm>
            <a:off x="5393439" y="586951"/>
            <a:ext cx="16300" cy="4823249"/>
          </a:xfrm>
          <a:prstGeom prst="line">
            <a:avLst/>
          </a:prstGeom>
          <a:ln w="73025" cmpd="dbl">
            <a:solidFill>
              <a:srgbClr val="215780"/>
            </a:solidFill>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F54E40-FD67-CD4A-9985-C5889C915460}"/>
              </a:ext>
            </a:extLst>
          </p:cNvPr>
          <p:cNvCxnSpPr>
            <a:cxnSpLocks/>
          </p:cNvCxnSpPr>
          <p:nvPr/>
        </p:nvCxnSpPr>
        <p:spPr>
          <a:xfrm>
            <a:off x="932137" y="6230663"/>
            <a:ext cx="10342130" cy="0"/>
          </a:xfrm>
          <a:prstGeom prst="straightConnector1">
            <a:avLst/>
          </a:prstGeom>
          <a:ln w="127000" cmpd="sng">
            <a:solidFill>
              <a:srgbClr val="BDBFBF"/>
            </a:solidFill>
            <a:headEnd type="ova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4819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CBB3B4-8A12-2F4E-AD0D-0A699A37F081}"/>
              </a:ext>
            </a:extLst>
          </p:cNvPr>
          <p:cNvCxnSpPr>
            <a:cxnSpLocks/>
          </p:cNvCxnSpPr>
          <p:nvPr/>
        </p:nvCxnSpPr>
        <p:spPr>
          <a:xfrm>
            <a:off x="304800" y="586951"/>
            <a:ext cx="16300" cy="4823249"/>
          </a:xfrm>
          <a:prstGeom prst="line">
            <a:avLst/>
          </a:prstGeom>
          <a:ln w="73025" cmpd="dbl">
            <a:solidFill>
              <a:srgbClr val="21578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BAB0F00-F3FD-A84F-8BCB-155C9C1045A8}"/>
              </a:ext>
            </a:extLst>
          </p:cNvPr>
          <p:cNvSpPr txBox="1"/>
          <p:nvPr/>
        </p:nvSpPr>
        <p:spPr>
          <a:xfrm>
            <a:off x="776198" y="345431"/>
            <a:ext cx="1112988" cy="5461268"/>
          </a:xfrm>
          <a:prstGeom prst="rect">
            <a:avLst/>
          </a:prstGeom>
          <a:noFill/>
        </p:spPr>
        <p:txBody>
          <a:bodyPr wrap="square" rtlCol="0">
            <a:spAutoFit/>
          </a:bodyPr>
          <a:lstStyle/>
          <a:p>
            <a:r>
              <a:rPr lang="en-US" sz="3500"/>
              <a:t>L</a:t>
            </a:r>
          </a:p>
          <a:p>
            <a:r>
              <a:rPr lang="en-US" sz="3500"/>
              <a:t>E</a:t>
            </a:r>
          </a:p>
          <a:p>
            <a:r>
              <a:rPr lang="en-US" sz="3500"/>
              <a:t>N</a:t>
            </a:r>
          </a:p>
          <a:p>
            <a:r>
              <a:rPr lang="en-US" sz="3500"/>
              <a:t>S</a:t>
            </a:r>
          </a:p>
          <a:p>
            <a:endParaRPr lang="en-US" sz="3500"/>
          </a:p>
          <a:p>
            <a:r>
              <a:rPr lang="en-US" sz="3500"/>
              <a:t>L</a:t>
            </a:r>
          </a:p>
          <a:p>
            <a:r>
              <a:rPr lang="en-US" sz="3500"/>
              <a:t>A</a:t>
            </a:r>
          </a:p>
          <a:p>
            <a:r>
              <a:rPr lang="en-US" sz="3500"/>
              <a:t>Y</a:t>
            </a:r>
          </a:p>
          <a:p>
            <a:r>
              <a:rPr lang="en-US" sz="3500"/>
              <a:t>E</a:t>
            </a:r>
          </a:p>
          <a:p>
            <a:r>
              <a:rPr lang="en-US" sz="3500"/>
              <a:t>R</a:t>
            </a:r>
          </a:p>
        </p:txBody>
      </p:sp>
      <p:cxnSp>
        <p:nvCxnSpPr>
          <p:cNvPr id="18" name="Straight Connector 1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917A05C-FFF6-C04B-A864-2BE3E7A54DB6}"/>
              </a:ext>
            </a:extLst>
          </p:cNvPr>
          <p:cNvCxnSpPr>
            <a:cxnSpLocks/>
          </p:cNvCxnSpPr>
          <p:nvPr/>
        </p:nvCxnSpPr>
        <p:spPr>
          <a:xfrm>
            <a:off x="11794700" y="586951"/>
            <a:ext cx="16300" cy="4823249"/>
          </a:xfrm>
          <a:prstGeom prst="line">
            <a:avLst/>
          </a:prstGeom>
          <a:ln w="73025" cmpd="dbl">
            <a:solidFill>
              <a:srgbClr val="215780"/>
            </a:solidFill>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5F54E40-FD67-CD4A-9985-C5889C915460}"/>
              </a:ext>
            </a:extLst>
          </p:cNvPr>
          <p:cNvCxnSpPr>
            <a:cxnSpLocks/>
          </p:cNvCxnSpPr>
          <p:nvPr/>
        </p:nvCxnSpPr>
        <p:spPr>
          <a:xfrm>
            <a:off x="0" y="6230663"/>
            <a:ext cx="12496800" cy="0"/>
          </a:xfrm>
          <a:prstGeom prst="straightConnector1">
            <a:avLst/>
          </a:prstGeom>
          <a:ln w="127000" cmpd="sng">
            <a:solidFill>
              <a:srgbClr val="BDBFBF"/>
            </a:solidFill>
            <a:headEnd type="oval"/>
            <a:tailEnd type="arrow"/>
          </a:ln>
        </p:spPr>
        <p:style>
          <a:lnRef idx="1">
            <a:schemeClr val="accent1"/>
          </a:lnRef>
          <a:fillRef idx="0">
            <a:schemeClr val="accent1"/>
          </a:fillRef>
          <a:effectRef idx="0">
            <a:schemeClr val="accent1"/>
          </a:effectRef>
          <a:fontRef idx="minor">
            <a:schemeClr val="tx1"/>
          </a:fontRef>
        </p:style>
      </p:cxnSp>
      <p:pic>
        <p:nvPicPr>
          <p:cNvPr id="8" name="Picture 7" descr="A screenshot of a computer&#10;&#10;Description automatically generated">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418EB8B-BB3D-094D-AA47-CAA7344E60BA}"/>
              </a:ext>
            </a:extLst>
          </p:cNvPr>
          <p:cNvPicPr>
            <a:picLocks noChangeAspect="1"/>
          </p:cNvPicPr>
          <p:nvPr/>
        </p:nvPicPr>
        <p:blipFill>
          <a:blip r:embed="rId3"/>
          <a:stretch>
            <a:fillRect/>
          </a:stretch>
        </p:blipFill>
        <p:spPr>
          <a:xfrm>
            <a:off x="1415655" y="236481"/>
            <a:ext cx="9665490" cy="517371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91734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AFD2F6"/>
      </a:lt2>
      <a:accent1>
        <a:srgbClr val="B54510"/>
      </a:accent1>
      <a:accent2>
        <a:srgbClr val="00539B"/>
      </a:accent2>
      <a:accent3>
        <a:srgbClr val="427B4D"/>
      </a:accent3>
      <a:accent4>
        <a:srgbClr val="9DCD8A"/>
      </a:accent4>
      <a:accent5>
        <a:srgbClr val="FEAB46"/>
      </a:accent5>
      <a:accent6>
        <a:srgbClr val="00A2DB"/>
      </a:accent6>
      <a:hlink>
        <a:srgbClr val="00539B"/>
      </a:hlink>
      <a:folHlink>
        <a:srgbClr val="B5451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76d66495-ba58-41fb-b899-82dff57806c0">
      <UserInfo>
        <DisplayName>Jenn Tate</DisplayName>
        <AccountId>443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8951E133A94AA48B39B29D596A88B65" ma:contentTypeVersion="10" ma:contentTypeDescription="Create a new document." ma:contentTypeScope="" ma:versionID="455445831b7daa71fc34410e6dc705b0">
  <xsd:schema xmlns:xsd="http://www.w3.org/2001/XMLSchema" xmlns:xs="http://www.w3.org/2001/XMLSchema" xmlns:p="http://schemas.microsoft.com/office/2006/metadata/properties" xmlns:ns1="http://schemas.microsoft.com/sharepoint/v3" xmlns:ns2="76d66495-ba58-41fb-b899-82dff57806c0" xmlns:ns3="ada50836-a2ff-4707-b41d-48d6f8b5c435" xmlns:ns4="1c50d00d-1e55-45de-8117-f2a3c66a6c0e" targetNamespace="http://schemas.microsoft.com/office/2006/metadata/properties" ma:root="true" ma:fieldsID="0f56ff95436b8e36ec3d7300e7c6b6fe" ns1:_="" ns2:_="" ns3:_="" ns4:_="">
    <xsd:import namespace="http://schemas.microsoft.com/sharepoint/v3"/>
    <xsd:import namespace="76d66495-ba58-41fb-b899-82dff57806c0"/>
    <xsd:import namespace="ada50836-a2ff-4707-b41d-48d6f8b5c435"/>
    <xsd:import namespace="1c50d00d-1e55-45de-8117-f2a3c66a6c0e"/>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1:_ip_UnifiedCompliancePolicyProperties" minOccurs="0"/>
                <xsd:element ref="ns1:_ip_UnifiedCompliancePolicyUIActio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d66495-ba58-41fb-b899-82dff57806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a50836-a2ff-4707-b41d-48d6f8b5c435"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c50d00d-1e55-45de-8117-f2a3c66a6c0e"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CE6082-8ED3-46B3-B2D6-0B33DEFCEEA2}">
  <ds:schemaRefs>
    <ds:schemaRef ds:uri="http://schemas.microsoft.com/office/2006/metadata/properties"/>
    <ds:schemaRef ds:uri="http://schemas.microsoft.com/office/infopath/2007/PartnerControls"/>
    <ds:schemaRef ds:uri="http://schemas.microsoft.com/sharepoint/v3"/>
    <ds:schemaRef ds:uri="76d66495-ba58-41fb-b899-82dff57806c0"/>
  </ds:schemaRefs>
</ds:datastoreItem>
</file>

<file path=customXml/itemProps2.xml><?xml version="1.0" encoding="utf-8"?>
<ds:datastoreItem xmlns:ds="http://schemas.openxmlformats.org/officeDocument/2006/customXml" ds:itemID="{B4857014-4BAC-4FE4-953A-31ED3FC404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6d66495-ba58-41fb-b899-82dff57806c0"/>
    <ds:schemaRef ds:uri="ada50836-a2ff-4707-b41d-48d6f8b5c435"/>
    <ds:schemaRef ds:uri="1c50d00d-1e55-45de-8117-f2a3c66a6c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4F0A1F-FD9E-4CE7-8538-890007F80E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1370</Words>
  <Application>Microsoft Macintosh PowerPoint</Application>
  <PresentationFormat>Custom</PresentationFormat>
  <Paragraphs>251</Paragraphs>
  <Slides>33</Slides>
  <Notes>33</Notes>
  <HiddenSlides>0</HiddenSlides>
  <MMClips>0</MMClips>
  <ScaleCrop>false</ScaleCrop>
  <HeadingPairs>
    <vt:vector size="6" baseType="variant">
      <vt:variant>
        <vt:lpstr>Design Template</vt:lpstr>
      </vt:variant>
      <vt:variant>
        <vt:i4>1</vt:i4>
      </vt:variant>
      <vt:variant>
        <vt:lpstr>Embedded OLE Servers</vt:lpstr>
      </vt:variant>
      <vt:variant>
        <vt:i4>0</vt:i4>
      </vt:variant>
      <vt:variant>
        <vt:lpstr>Slide Titles</vt:lpstr>
      </vt:variant>
      <vt:variant>
        <vt:i4>33</vt:i4>
      </vt:variant>
    </vt:vector>
  </HeadingPairs>
  <TitlesOfParts>
    <vt:vector size="34" baseType="lpstr">
      <vt:lpstr>Office Theme</vt:lpstr>
      <vt:lpstr>EINSTEIN ANALYTICS</vt:lpstr>
      <vt:lpstr>Emily Morse Senior Cloud Consultant, Cloud for Good</vt:lpstr>
      <vt:lpstr>Slide 2</vt:lpstr>
      <vt:lpstr>INTRO TO EINSTEIN</vt:lpstr>
      <vt:lpstr>PRODUCT BREAKDOWN</vt:lpstr>
      <vt:lpstr>STANDARD SALESFORCE REPORTS &amp; DASHBOARDS</vt:lpstr>
      <vt:lpstr>EINSTEIN ANALYTICS</vt:lpstr>
      <vt:lpstr>Slide 7</vt:lpstr>
      <vt:lpstr>Slide 8</vt:lpstr>
      <vt:lpstr>Slide 9</vt:lpstr>
      <vt:lpstr>DESIGN RECOMMENDATIONS</vt:lpstr>
      <vt:lpstr>Slide 11</vt:lpstr>
      <vt:lpstr>Slide 12</vt:lpstr>
      <vt:lpstr>Bring External Data Into Analytics</vt:lpstr>
      <vt:lpstr>Einstein Data Security</vt:lpstr>
      <vt:lpstr>Implementation Considerations</vt:lpstr>
      <vt:lpstr>Einstein Readiness Assessment</vt:lpstr>
      <vt:lpstr>Fundraising Analytics Template</vt:lpstr>
      <vt:lpstr>EINSTEIN DEMO</vt:lpstr>
      <vt:lpstr>Q &amp; A</vt:lpstr>
      <vt:lpstr>OTHER PRODUCTS</vt:lpstr>
      <vt:lpstr>Fundraising Analytics Template</vt:lpstr>
      <vt:lpstr>EINSTEIN PREDICTION BUILDER</vt:lpstr>
      <vt:lpstr>Einstein Discovery</vt:lpstr>
      <vt:lpstr>EINSTEIN VOICE &amp; BOTS</vt:lpstr>
      <vt:lpstr>EINSTEIN VISION AND LANGUAGE</vt:lpstr>
      <vt:lpstr>SO WHAT IS EINSTEIN AI?</vt:lpstr>
      <vt:lpstr>CLOUD FOR GOOD</vt:lpstr>
      <vt:lpstr>Slide 28</vt:lpstr>
      <vt:lpstr>SALESFORCE CAPABILITIES</vt:lpstr>
      <vt:lpstr>Slide 30</vt:lpstr>
      <vt:lpstr>HOW WE SUPPORT YOUR ORGANIZATION</vt:lpstr>
      <vt:lpstr>MAKING SMARTER DECISIONS WITH DATA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EINSTEIN ANALYTICS</dc:title>
  <dc:creator>Samantha Coffin</dc:creator>
  <cp:lastModifiedBy>Mike</cp:lastModifiedBy>
  <cp:revision>59</cp:revision>
  <dcterms:created xsi:type="dcterms:W3CDTF">2019-06-25T00:24:15Z</dcterms:created>
  <dcterms:modified xsi:type="dcterms:W3CDTF">2019-06-25T00:26:15Z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8192">
    <vt:lpwstr>489</vt:lpwstr>
  </property>
  <property fmtid="{D5CDD505-2E9C-101B-9397-08002B2CF9AE}" pid="3" name="ContentTypeId">
    <vt:lpwstr>0x01010018951E133A94AA48B39B29D596A88B65</vt:lpwstr>
  </property>
  <property fmtid="{D5CDD505-2E9C-101B-9397-08002B2CF9AE}" pid="4" name="Order">
    <vt:r8>6236600</vt:r8>
  </property>
  <property fmtid="{D5CDD505-2E9C-101B-9397-08002B2CF9AE}" pid="5" name="AuthorIds_UIVersion_9728">
    <vt:lpwstr>29</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ies>
</file>