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205CA0"/>
        </a:fontRef>
        <a:srgbClr val="205CA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b="def" i="def"/>
      <a:tcStyle>
        <a:tcBdr/>
        <a:fill>
          <a:solidFill>
            <a:srgbClr val="E6E7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205CA0"/>
        </a:fontRef>
        <a:srgbClr val="205CA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BCD"/>
          </a:solidFill>
        </a:fill>
      </a:tcStyle>
    </a:wholeTbl>
    <a:band2H>
      <a:tcTxStyle b="def" i="def"/>
      <a:tcStyle>
        <a:tcBdr/>
        <a:fill>
          <a:solidFill>
            <a:srgbClr val="EC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205CA0"/>
        </a:fontRef>
        <a:srgbClr val="205CA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5CC"/>
          </a:solidFill>
        </a:fill>
      </a:tcStyle>
    </a:wholeTbl>
    <a:band2H>
      <a:tcTxStyle b="def" i="def"/>
      <a:tcStyle>
        <a:tcBdr/>
        <a:fill>
          <a:solidFill>
            <a:srgbClr val="FC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205CA0"/>
        </a:fontRef>
        <a:srgbClr val="205CA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9F0"/>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05CA0"/>
        </a:fontRef>
        <a:srgbClr val="205CA0"/>
      </a:tcTxStyle>
      <a:tcStyle>
        <a:tcBdr>
          <a:left>
            <a:ln w="12700" cap="flat">
              <a:noFill/>
              <a:miter lim="400000"/>
            </a:ln>
          </a:left>
          <a:right>
            <a:ln w="12700" cap="flat">
              <a:noFill/>
              <a:miter lim="400000"/>
            </a:ln>
          </a:right>
          <a:top>
            <a:ln w="50800" cap="flat">
              <a:solidFill>
                <a:srgbClr val="205CA0"/>
              </a:solidFill>
              <a:prstDash val="solid"/>
              <a:round/>
            </a:ln>
          </a:top>
          <a:bottom>
            <a:ln w="25400" cap="flat">
              <a:solidFill>
                <a:srgbClr val="205CA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05CA0"/>
              </a:solidFill>
              <a:prstDash val="solid"/>
              <a:round/>
            </a:ln>
          </a:top>
          <a:bottom>
            <a:ln w="25400" cap="flat">
              <a:solidFill>
                <a:srgbClr val="205CA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05CA0"/>
        </a:fontRef>
        <a:srgbClr val="205CA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DF"/>
          </a:solidFill>
        </a:fill>
      </a:tcStyle>
    </a:wholeTbl>
    <a:band2H>
      <a:tcTxStyle b="def" i="def"/>
      <a:tcStyle>
        <a:tcBdr/>
        <a:fill>
          <a:solidFill>
            <a:srgbClr val="E7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5CA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5CA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5CA0"/>
          </a:solidFill>
        </a:fill>
      </a:tcStyle>
    </a:firstRow>
  </a:tblStyle>
  <a:tblStyle styleId="{2708684C-4D16-4618-839F-0558EEFCDFE6}" styleName="">
    <a:tblBg/>
    <a:wholeTbl>
      <a:tcTxStyle b="off" i="off">
        <a:fontRef idx="minor">
          <a:srgbClr val="205CA0"/>
        </a:fontRef>
        <a:srgbClr val="205CA0"/>
      </a:tcTxStyle>
      <a:tcStyle>
        <a:tcBdr>
          <a:left>
            <a:ln w="12700" cap="flat">
              <a:solidFill>
                <a:srgbClr val="205CA0"/>
              </a:solidFill>
              <a:prstDash val="solid"/>
              <a:round/>
            </a:ln>
          </a:left>
          <a:right>
            <a:ln w="12700" cap="flat">
              <a:solidFill>
                <a:srgbClr val="205CA0"/>
              </a:solidFill>
              <a:prstDash val="solid"/>
              <a:round/>
            </a:ln>
          </a:right>
          <a:top>
            <a:ln w="12700" cap="flat">
              <a:solidFill>
                <a:srgbClr val="205CA0"/>
              </a:solidFill>
              <a:prstDash val="solid"/>
              <a:round/>
            </a:ln>
          </a:top>
          <a:bottom>
            <a:ln w="12700" cap="flat">
              <a:solidFill>
                <a:srgbClr val="205CA0"/>
              </a:solidFill>
              <a:prstDash val="solid"/>
              <a:round/>
            </a:ln>
          </a:bottom>
          <a:insideH>
            <a:ln w="12700" cap="flat">
              <a:solidFill>
                <a:srgbClr val="205CA0"/>
              </a:solidFill>
              <a:prstDash val="solid"/>
              <a:round/>
            </a:ln>
          </a:insideH>
          <a:insideV>
            <a:ln w="12700" cap="flat">
              <a:solidFill>
                <a:srgbClr val="205CA0"/>
              </a:solidFill>
              <a:prstDash val="solid"/>
              <a:round/>
            </a:ln>
          </a:insideV>
        </a:tcBdr>
        <a:fill>
          <a:solidFill>
            <a:srgbClr val="205CA0">
              <a:alpha val="20000"/>
            </a:srgbClr>
          </a:solidFill>
        </a:fill>
      </a:tcStyle>
    </a:wholeTbl>
    <a:band2H>
      <a:tcTxStyle b="def" i="def"/>
      <a:tcStyle>
        <a:tcBdr/>
        <a:fill>
          <a:solidFill>
            <a:srgbClr val="FFFFFF"/>
          </a:solidFill>
        </a:fill>
      </a:tcStyle>
    </a:band2H>
    <a:firstCol>
      <a:tcTxStyle b="on" i="off">
        <a:fontRef idx="minor">
          <a:srgbClr val="205CA0"/>
        </a:fontRef>
        <a:srgbClr val="205CA0"/>
      </a:tcTxStyle>
      <a:tcStyle>
        <a:tcBdr>
          <a:left>
            <a:ln w="12700" cap="flat">
              <a:solidFill>
                <a:srgbClr val="205CA0"/>
              </a:solidFill>
              <a:prstDash val="solid"/>
              <a:round/>
            </a:ln>
          </a:left>
          <a:right>
            <a:ln w="12700" cap="flat">
              <a:solidFill>
                <a:srgbClr val="205CA0"/>
              </a:solidFill>
              <a:prstDash val="solid"/>
              <a:round/>
            </a:ln>
          </a:right>
          <a:top>
            <a:ln w="12700" cap="flat">
              <a:solidFill>
                <a:srgbClr val="205CA0"/>
              </a:solidFill>
              <a:prstDash val="solid"/>
              <a:round/>
            </a:ln>
          </a:top>
          <a:bottom>
            <a:ln w="12700" cap="flat">
              <a:solidFill>
                <a:srgbClr val="205CA0"/>
              </a:solidFill>
              <a:prstDash val="solid"/>
              <a:round/>
            </a:ln>
          </a:bottom>
          <a:insideH>
            <a:ln w="12700" cap="flat">
              <a:solidFill>
                <a:srgbClr val="205CA0"/>
              </a:solidFill>
              <a:prstDash val="solid"/>
              <a:round/>
            </a:ln>
          </a:insideH>
          <a:insideV>
            <a:ln w="12700" cap="flat">
              <a:solidFill>
                <a:srgbClr val="205CA0"/>
              </a:solidFill>
              <a:prstDash val="solid"/>
              <a:round/>
            </a:ln>
          </a:insideV>
        </a:tcBdr>
        <a:fill>
          <a:solidFill>
            <a:srgbClr val="205CA0">
              <a:alpha val="20000"/>
            </a:srgbClr>
          </a:solidFill>
        </a:fill>
      </a:tcStyle>
    </a:firstCol>
    <a:lastRow>
      <a:tcTxStyle b="on" i="off">
        <a:fontRef idx="minor">
          <a:srgbClr val="205CA0"/>
        </a:fontRef>
        <a:srgbClr val="205CA0"/>
      </a:tcTxStyle>
      <a:tcStyle>
        <a:tcBdr>
          <a:left>
            <a:ln w="12700" cap="flat">
              <a:solidFill>
                <a:srgbClr val="205CA0"/>
              </a:solidFill>
              <a:prstDash val="solid"/>
              <a:round/>
            </a:ln>
          </a:left>
          <a:right>
            <a:ln w="12700" cap="flat">
              <a:solidFill>
                <a:srgbClr val="205CA0"/>
              </a:solidFill>
              <a:prstDash val="solid"/>
              <a:round/>
            </a:ln>
          </a:right>
          <a:top>
            <a:ln w="50800" cap="flat">
              <a:solidFill>
                <a:srgbClr val="205CA0"/>
              </a:solidFill>
              <a:prstDash val="solid"/>
              <a:round/>
            </a:ln>
          </a:top>
          <a:bottom>
            <a:ln w="12700" cap="flat">
              <a:solidFill>
                <a:srgbClr val="205CA0"/>
              </a:solidFill>
              <a:prstDash val="solid"/>
              <a:round/>
            </a:ln>
          </a:bottom>
          <a:insideH>
            <a:ln w="12700" cap="flat">
              <a:solidFill>
                <a:srgbClr val="205CA0"/>
              </a:solidFill>
              <a:prstDash val="solid"/>
              <a:round/>
            </a:ln>
          </a:insideH>
          <a:insideV>
            <a:ln w="12700" cap="flat">
              <a:solidFill>
                <a:srgbClr val="205CA0"/>
              </a:solidFill>
              <a:prstDash val="solid"/>
              <a:round/>
            </a:ln>
          </a:insideV>
        </a:tcBdr>
        <a:fill>
          <a:noFill/>
        </a:fill>
      </a:tcStyle>
    </a:lastRow>
    <a:firstRow>
      <a:tcTxStyle b="on" i="off">
        <a:fontRef idx="minor">
          <a:srgbClr val="205CA0"/>
        </a:fontRef>
        <a:srgbClr val="205CA0"/>
      </a:tcTxStyle>
      <a:tcStyle>
        <a:tcBdr>
          <a:left>
            <a:ln w="12700" cap="flat">
              <a:solidFill>
                <a:srgbClr val="205CA0"/>
              </a:solidFill>
              <a:prstDash val="solid"/>
              <a:round/>
            </a:ln>
          </a:left>
          <a:right>
            <a:ln w="12700" cap="flat">
              <a:solidFill>
                <a:srgbClr val="205CA0"/>
              </a:solidFill>
              <a:prstDash val="solid"/>
              <a:round/>
            </a:ln>
          </a:right>
          <a:top>
            <a:ln w="12700" cap="flat">
              <a:solidFill>
                <a:srgbClr val="205CA0"/>
              </a:solidFill>
              <a:prstDash val="solid"/>
              <a:round/>
            </a:ln>
          </a:top>
          <a:bottom>
            <a:ln w="25400" cap="flat">
              <a:solidFill>
                <a:srgbClr val="205CA0"/>
              </a:solidFill>
              <a:prstDash val="solid"/>
              <a:round/>
            </a:ln>
          </a:bottom>
          <a:insideH>
            <a:ln w="12700" cap="flat">
              <a:solidFill>
                <a:srgbClr val="205CA0"/>
              </a:solidFill>
              <a:prstDash val="solid"/>
              <a:round/>
            </a:ln>
          </a:insideH>
          <a:insideV>
            <a:ln w="12700" cap="flat">
              <a:solidFill>
                <a:srgbClr val="205CA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7" name="Shape 247"/>
          <p:cNvSpPr/>
          <p:nvPr>
            <p:ph type="sldImg"/>
          </p:nvPr>
        </p:nvSpPr>
        <p:spPr>
          <a:xfrm>
            <a:off x="1143000" y="685800"/>
            <a:ext cx="4572000" cy="3429000"/>
          </a:xfrm>
          <a:prstGeom prst="rect">
            <a:avLst/>
          </a:prstGeom>
        </p:spPr>
        <p:txBody>
          <a:bodyPr/>
          <a:lstStyle/>
          <a:p>
            <a:pPr/>
          </a:p>
        </p:txBody>
      </p:sp>
      <p:sp>
        <p:nvSpPr>
          <p:cNvPr id="248" name="Shape 2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000">
        <a:solidFill>
          <a:srgbClr val="262626"/>
        </a:solidFill>
        <a:latin typeface="+mn-lt"/>
        <a:ea typeface="+mn-ea"/>
        <a:cs typeface="+mn-cs"/>
        <a:sym typeface="Salesforce Sans"/>
      </a:defRPr>
    </a:lvl1pPr>
    <a:lvl2pPr indent="228600" latinLnBrk="0">
      <a:defRPr sz="1000">
        <a:solidFill>
          <a:srgbClr val="262626"/>
        </a:solidFill>
        <a:latin typeface="+mn-lt"/>
        <a:ea typeface="+mn-ea"/>
        <a:cs typeface="+mn-cs"/>
        <a:sym typeface="Salesforce Sans"/>
      </a:defRPr>
    </a:lvl2pPr>
    <a:lvl3pPr indent="457200" latinLnBrk="0">
      <a:defRPr sz="1000">
        <a:solidFill>
          <a:srgbClr val="262626"/>
        </a:solidFill>
        <a:latin typeface="+mn-lt"/>
        <a:ea typeface="+mn-ea"/>
        <a:cs typeface="+mn-cs"/>
        <a:sym typeface="Salesforce Sans"/>
      </a:defRPr>
    </a:lvl3pPr>
    <a:lvl4pPr indent="685800" latinLnBrk="0">
      <a:defRPr sz="1000">
        <a:solidFill>
          <a:srgbClr val="262626"/>
        </a:solidFill>
        <a:latin typeface="+mn-lt"/>
        <a:ea typeface="+mn-ea"/>
        <a:cs typeface="+mn-cs"/>
        <a:sym typeface="Salesforce Sans"/>
      </a:defRPr>
    </a:lvl4pPr>
    <a:lvl5pPr indent="914400" latinLnBrk="0">
      <a:defRPr sz="1000">
        <a:solidFill>
          <a:srgbClr val="262626"/>
        </a:solidFill>
        <a:latin typeface="+mn-lt"/>
        <a:ea typeface="+mn-ea"/>
        <a:cs typeface="+mn-cs"/>
        <a:sym typeface="Salesforce Sans"/>
      </a:defRPr>
    </a:lvl5pPr>
    <a:lvl6pPr indent="1143000" latinLnBrk="0">
      <a:defRPr sz="1000">
        <a:solidFill>
          <a:srgbClr val="262626"/>
        </a:solidFill>
        <a:latin typeface="+mn-lt"/>
        <a:ea typeface="+mn-ea"/>
        <a:cs typeface="+mn-cs"/>
        <a:sym typeface="Salesforce Sans"/>
      </a:defRPr>
    </a:lvl6pPr>
    <a:lvl7pPr indent="1371600" latinLnBrk="0">
      <a:defRPr sz="1000">
        <a:solidFill>
          <a:srgbClr val="262626"/>
        </a:solidFill>
        <a:latin typeface="+mn-lt"/>
        <a:ea typeface="+mn-ea"/>
        <a:cs typeface="+mn-cs"/>
        <a:sym typeface="Salesforce Sans"/>
      </a:defRPr>
    </a:lvl7pPr>
    <a:lvl8pPr indent="1600200" latinLnBrk="0">
      <a:defRPr sz="1000">
        <a:solidFill>
          <a:srgbClr val="262626"/>
        </a:solidFill>
        <a:latin typeface="+mn-lt"/>
        <a:ea typeface="+mn-ea"/>
        <a:cs typeface="+mn-cs"/>
        <a:sym typeface="Salesforce Sans"/>
      </a:defRPr>
    </a:lvl8pPr>
    <a:lvl9pPr indent="1828800" latinLnBrk="0">
      <a:defRPr sz="1000">
        <a:solidFill>
          <a:srgbClr val="262626"/>
        </a:solidFill>
        <a:latin typeface="+mn-lt"/>
        <a:ea typeface="+mn-ea"/>
        <a:cs typeface="+mn-cs"/>
        <a:sym typeface="Salesforce San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tif"/></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1.tif"/></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jpeg"/><Relationship Id="rId6" Type="http://schemas.openxmlformats.org/officeDocument/2006/relationships/image" Target="../media/image1.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1.tif"/></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tif"/></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tif"/></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tif"/></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1.ti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_ A">
    <p:bg>
      <p:bgPr>
        <a:solidFill>
          <a:srgbClr val="178BD1"/>
        </a:solidFill>
      </p:bgPr>
    </p:bg>
    <p:spTree>
      <p:nvGrpSpPr>
        <p:cNvPr id="1" name=""/>
        <p:cNvGrpSpPr/>
        <p:nvPr/>
      </p:nvGrpSpPr>
      <p:grpSpPr>
        <a:xfrm>
          <a:off x="0" y="0"/>
          <a:ext cx="0" cy="0"/>
          <a:chOff x="0" y="0"/>
          <a:chExt cx="0" cy="0"/>
        </a:xfrm>
      </p:grpSpPr>
      <p:pic>
        <p:nvPicPr>
          <p:cNvPr id="16" name="Picture 8" descr="Picture 8"/>
          <p:cNvPicPr>
            <a:picLocks noChangeAspect="1"/>
          </p:cNvPicPr>
          <p:nvPr/>
        </p:nvPicPr>
        <p:blipFill>
          <a:blip r:embed="rId2">
            <a:extLst/>
          </a:blip>
          <a:stretch>
            <a:fillRect/>
          </a:stretch>
        </p:blipFill>
        <p:spPr>
          <a:xfrm>
            <a:off x="0" y="892"/>
            <a:ext cx="12188825" cy="6856216"/>
          </a:xfrm>
          <a:prstGeom prst="rect">
            <a:avLst/>
          </a:prstGeom>
          <a:ln w="12700">
            <a:miter lim="400000"/>
          </a:ln>
        </p:spPr>
      </p:pic>
      <p:sp>
        <p:nvSpPr>
          <p:cNvPr id="17" name="Title Text"/>
          <p:cNvSpPr txBox="1"/>
          <p:nvPr>
            <p:ph type="title"/>
          </p:nvPr>
        </p:nvSpPr>
        <p:spPr>
          <a:xfrm>
            <a:off x="2098832" y="2590618"/>
            <a:ext cx="5184285" cy="1298449"/>
          </a:xfrm>
          <a:prstGeom prst="rect">
            <a:avLst/>
          </a:prstGeom>
        </p:spPr>
        <p:txBody>
          <a:bodyPr/>
          <a:lstStyle>
            <a:lvl1pPr>
              <a:lnSpc>
                <a:spcPct val="90000"/>
              </a:lnSpc>
              <a:defRPr sz="2800">
                <a:solidFill>
                  <a:srgbClr val="FFFFFF"/>
                </a:solidFill>
              </a:defRPr>
            </a:lvl1pPr>
          </a:lstStyle>
          <a:p>
            <a:pPr/>
            <a:r>
              <a:t>Title Text</a:t>
            </a:r>
          </a:p>
        </p:txBody>
      </p:sp>
      <p:sp>
        <p:nvSpPr>
          <p:cNvPr id="18" name="Body Level One…"/>
          <p:cNvSpPr txBox="1"/>
          <p:nvPr>
            <p:ph type="body" sz="quarter" idx="1"/>
          </p:nvPr>
        </p:nvSpPr>
        <p:spPr>
          <a:xfrm>
            <a:off x="2098832" y="3889066"/>
            <a:ext cx="5756695" cy="476933"/>
          </a:xfrm>
          <a:prstGeom prst="rect">
            <a:avLst/>
          </a:prstGeom>
        </p:spPr>
        <p:txBody>
          <a:bodyPr/>
          <a:lstStyle>
            <a:lvl1pPr marL="11113" indent="-11113">
              <a:lnSpc>
                <a:spcPct val="95000"/>
              </a:lnSpc>
              <a:spcBef>
                <a:spcPts val="0"/>
              </a:spcBef>
              <a:defRPr>
                <a:solidFill>
                  <a:srgbClr val="FFFFFF"/>
                </a:solidFill>
                <a:latin typeface="Salesforce Sans Light"/>
                <a:ea typeface="Salesforce Sans Light"/>
                <a:cs typeface="Salesforce Sans Light"/>
                <a:sym typeface="Salesforce Sans Light"/>
              </a:defRPr>
            </a:lvl1pPr>
            <a:lvl2pPr marL="11113" indent="446087">
              <a:lnSpc>
                <a:spcPct val="95000"/>
              </a:lnSpc>
              <a:spcBef>
                <a:spcPts val="0"/>
              </a:spcBef>
              <a:buSzTx/>
              <a:buNone/>
              <a:defRPr>
                <a:solidFill>
                  <a:srgbClr val="FFFFFF"/>
                </a:solidFill>
                <a:latin typeface="Salesforce Sans Light"/>
                <a:ea typeface="Salesforce Sans Light"/>
                <a:cs typeface="Salesforce Sans Light"/>
                <a:sym typeface="Salesforce Sans Light"/>
              </a:defRPr>
            </a:lvl2pPr>
            <a:lvl3pPr marL="11113" indent="903287">
              <a:lnSpc>
                <a:spcPct val="95000"/>
              </a:lnSpc>
              <a:spcBef>
                <a:spcPts val="0"/>
              </a:spcBef>
              <a:buSzTx/>
              <a:buNone/>
              <a:defRPr>
                <a:solidFill>
                  <a:srgbClr val="FFFFFF"/>
                </a:solidFill>
                <a:latin typeface="Salesforce Sans Light"/>
                <a:ea typeface="Salesforce Sans Light"/>
                <a:cs typeface="Salesforce Sans Light"/>
                <a:sym typeface="Salesforce Sans Light"/>
              </a:defRPr>
            </a:lvl3pPr>
            <a:lvl4pPr marL="11113" indent="1360487">
              <a:lnSpc>
                <a:spcPct val="95000"/>
              </a:lnSpc>
              <a:spcBef>
                <a:spcPts val="0"/>
              </a:spcBef>
              <a:buSzTx/>
              <a:buNone/>
              <a:defRPr>
                <a:solidFill>
                  <a:srgbClr val="FFFFFF"/>
                </a:solidFill>
                <a:latin typeface="Salesforce Sans Light"/>
                <a:ea typeface="Salesforce Sans Light"/>
                <a:cs typeface="Salesforce Sans Light"/>
                <a:sym typeface="Salesforce Sans Light"/>
              </a:defRPr>
            </a:lvl4pPr>
            <a:lvl5pPr marL="11113" indent="1817686">
              <a:lnSpc>
                <a:spcPct val="95000"/>
              </a:lnSpc>
              <a:spcBef>
                <a:spcPts val="0"/>
              </a:spcBef>
              <a:defRPr>
                <a:solidFill>
                  <a:srgbClr val="FFFFFF"/>
                </a:solidFill>
                <a:latin typeface="Salesforce Sans Light"/>
                <a:ea typeface="Salesforce Sans Light"/>
                <a:cs typeface="Salesforce Sans Light"/>
                <a:sym typeface="Salesforce Sans Light"/>
              </a:defRPr>
            </a:lvl5pPr>
          </a:lstStyle>
          <a:p>
            <a:pPr/>
            <a:r>
              <a:t>Body Level One</a:t>
            </a:r>
          </a:p>
          <a:p>
            <a:pPr lvl="1"/>
            <a:r>
              <a:t>Body Level Two</a:t>
            </a:r>
          </a:p>
          <a:p>
            <a:pPr lvl="2"/>
            <a:r>
              <a:t>Body Level Three</a:t>
            </a:r>
          </a:p>
          <a:p>
            <a:pPr lvl="3"/>
            <a:r>
              <a:t>Body Level Four</a:t>
            </a:r>
          </a:p>
          <a:p>
            <a:pPr lvl="4"/>
            <a:r>
              <a:t>Body Level Five</a:t>
            </a:r>
          </a:p>
        </p:txBody>
      </p:sp>
      <p:sp>
        <p:nvSpPr>
          <p:cNvPr id="19" name="Text Placeholder 6"/>
          <p:cNvSpPr/>
          <p:nvPr>
            <p:ph type="body" sz="quarter" idx="13"/>
          </p:nvPr>
        </p:nvSpPr>
        <p:spPr>
          <a:xfrm>
            <a:off x="2098833" y="4735972"/>
            <a:ext cx="5756695" cy="285094"/>
          </a:xfrm>
          <a:prstGeom prst="rect">
            <a:avLst/>
          </a:prstGeom>
        </p:spPr>
        <p:txBody>
          <a:bodyPr/>
          <a:lstStyle/>
          <a:p>
            <a:pPr>
              <a:spcBef>
                <a:spcPts val="0"/>
              </a:spcBef>
              <a:defRPr sz="1400">
                <a:solidFill>
                  <a:srgbClr val="FFFFFF"/>
                </a:solidFill>
                <a:latin typeface="Salesforce Sans Light"/>
                <a:ea typeface="Salesforce Sans Light"/>
                <a:cs typeface="Salesforce Sans Light"/>
                <a:sym typeface="Salesforce Sans Light"/>
              </a:defRPr>
            </a:pPr>
          </a:p>
        </p:txBody>
      </p:sp>
      <p:sp>
        <p:nvSpPr>
          <p:cNvPr id="20" name="Text Placeholder 5"/>
          <p:cNvSpPr/>
          <p:nvPr>
            <p:ph type="body" sz="quarter" idx="14"/>
          </p:nvPr>
        </p:nvSpPr>
        <p:spPr>
          <a:xfrm>
            <a:off x="2098832" y="4488872"/>
            <a:ext cx="5756695" cy="259479"/>
          </a:xfrm>
          <a:prstGeom prst="rect">
            <a:avLst/>
          </a:prstGeom>
        </p:spPr>
        <p:txBody>
          <a:bodyPr/>
          <a:lstStyle/>
          <a:p>
            <a:pPr>
              <a:lnSpc>
                <a:spcPct val="95000"/>
              </a:lnSpc>
              <a:spcBef>
                <a:spcPts val="300"/>
              </a:spcBef>
              <a:defRPr sz="1400">
                <a:solidFill>
                  <a:srgbClr val="FFFFFF"/>
                </a:solidFill>
              </a:defRPr>
            </a:pPr>
          </a:p>
        </p:txBody>
      </p:sp>
      <p:pic>
        <p:nvPicPr>
          <p:cNvPr id="21" name="Image" descr="Image"/>
          <p:cNvPicPr>
            <a:picLocks noChangeAspect="1"/>
          </p:cNvPicPr>
          <p:nvPr/>
        </p:nvPicPr>
        <p:blipFill>
          <a:blip r:embed="rId3">
            <a:extLst/>
          </a:blip>
          <a:stretch>
            <a:fillRect/>
          </a:stretch>
        </p:blipFill>
        <p:spPr>
          <a:xfrm>
            <a:off x="162284" y="5624552"/>
            <a:ext cx="1169785" cy="1178460"/>
          </a:xfrm>
          <a:prstGeom prst="rect">
            <a:avLst/>
          </a:prstGeom>
          <a:ln w="12700">
            <a:miter lim="400000"/>
          </a:ln>
        </p:spPr>
      </p:pic>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que Slide - C">
    <p:bg>
      <p:bgPr>
        <a:gradFill flip="none" rotWithShape="1">
          <a:gsLst>
            <a:gs pos="0">
              <a:srgbClr val="309FFF"/>
            </a:gs>
            <a:gs pos="69000">
              <a:srgbClr val="4CC0D9"/>
            </a:gs>
            <a:gs pos="100000">
              <a:srgbClr val="68E2B3"/>
            </a:gs>
          </a:gsLst>
          <a:lin ang="5400000" scaled="0"/>
        </a:gradFill>
      </p:bgPr>
    </p:bg>
    <p:spTree>
      <p:nvGrpSpPr>
        <p:cNvPr id="1" name=""/>
        <p:cNvGrpSpPr/>
        <p:nvPr/>
      </p:nvGrpSpPr>
      <p:grpSpPr>
        <a:xfrm>
          <a:off x="0" y="0"/>
          <a:ext cx="0" cy="0"/>
          <a:chOff x="0" y="0"/>
          <a:chExt cx="0" cy="0"/>
        </a:xfrm>
      </p:grpSpPr>
      <p:pic>
        <p:nvPicPr>
          <p:cNvPr id="139" name="Picture 6" descr="Picture 6"/>
          <p:cNvPicPr>
            <a:picLocks noChangeAspect="1"/>
          </p:cNvPicPr>
          <p:nvPr/>
        </p:nvPicPr>
        <p:blipFill>
          <a:blip r:embed="rId2">
            <a:extLst/>
          </a:blip>
          <a:stretch>
            <a:fillRect/>
          </a:stretch>
        </p:blipFill>
        <p:spPr>
          <a:xfrm>
            <a:off x="1907" y="624"/>
            <a:ext cx="12189771" cy="6856747"/>
          </a:xfrm>
          <a:prstGeom prst="rect">
            <a:avLst/>
          </a:prstGeom>
          <a:ln w="12700">
            <a:miter lim="400000"/>
          </a:ln>
        </p:spPr>
      </p:pic>
      <p:sp>
        <p:nvSpPr>
          <p:cNvPr id="140" name="Body Level One…"/>
          <p:cNvSpPr txBox="1"/>
          <p:nvPr>
            <p:ph type="body" sz="quarter" idx="1"/>
          </p:nvPr>
        </p:nvSpPr>
        <p:spPr>
          <a:xfrm>
            <a:off x="2941636" y="2247900"/>
            <a:ext cx="5860841" cy="914400"/>
          </a:xfrm>
          <a:prstGeom prst="rect">
            <a:avLst/>
          </a:prstGeom>
        </p:spPr>
        <p:txBody>
          <a:bodyPr/>
          <a:lstStyle>
            <a:lvl1pPr algn="ctr">
              <a:defRPr sz="4000">
                <a:solidFill>
                  <a:srgbClr val="002060"/>
                </a:solidFill>
              </a:defRPr>
            </a:lvl1pPr>
            <a:lvl2pPr marL="405695" indent="-405695" algn="ctr">
              <a:defRPr sz="4000">
                <a:solidFill>
                  <a:srgbClr val="002060"/>
                </a:solidFill>
              </a:defRPr>
            </a:lvl2pPr>
            <a:lvl3pPr marL="638969" indent="-456407" algn="ctr">
              <a:defRPr sz="4000">
                <a:solidFill>
                  <a:srgbClr val="002060"/>
                </a:solidFill>
              </a:defRPr>
            </a:lvl3pPr>
            <a:lvl4pPr marL="886733" indent="-521608" algn="ctr">
              <a:defRPr sz="4000">
                <a:solidFill>
                  <a:srgbClr val="002060"/>
                </a:solidFill>
              </a:defRPr>
            </a:lvl4pPr>
            <a:lvl5pPr algn="ctr">
              <a:defRPr sz="4000">
                <a:solidFill>
                  <a:srgbClr val="002060"/>
                </a:solidFill>
              </a:defRPr>
            </a:lvl5pPr>
          </a:lstStyle>
          <a:p>
            <a:pPr/>
            <a:r>
              <a:t>Body Level One</a:t>
            </a:r>
          </a:p>
          <a:p>
            <a:pPr lvl="1"/>
            <a:r>
              <a:t>Body Level Two</a:t>
            </a:r>
          </a:p>
          <a:p>
            <a:pPr lvl="2"/>
            <a:r>
              <a:t>Body Level Three</a:t>
            </a:r>
          </a:p>
          <a:p>
            <a:pPr lvl="3"/>
            <a:r>
              <a:t>Body Level Four</a:t>
            </a:r>
          </a:p>
          <a:p>
            <a:pPr lvl="4"/>
            <a:r>
              <a:t>Body Level Five</a:t>
            </a:r>
          </a:p>
        </p:txBody>
      </p:sp>
      <p:pic>
        <p:nvPicPr>
          <p:cNvPr id="141" name="Picture 2" descr="Picture 2"/>
          <p:cNvPicPr>
            <a:picLocks noChangeAspect="1"/>
          </p:cNvPicPr>
          <p:nvPr/>
        </p:nvPicPr>
        <p:blipFill>
          <a:blip r:embed="rId3">
            <a:extLst/>
          </a:blip>
          <a:stretch>
            <a:fillRect/>
          </a:stretch>
        </p:blipFill>
        <p:spPr>
          <a:xfrm>
            <a:off x="9797485" y="485249"/>
            <a:ext cx="1989703" cy="568851"/>
          </a:xfrm>
          <a:prstGeom prst="rect">
            <a:avLst/>
          </a:prstGeom>
          <a:ln w="12700">
            <a:miter lim="400000"/>
          </a:ln>
        </p:spPr>
      </p:pic>
      <p:pic>
        <p:nvPicPr>
          <p:cNvPr id="142" name="Image" descr="Image"/>
          <p:cNvPicPr>
            <a:picLocks noChangeAspect="1"/>
          </p:cNvPicPr>
          <p:nvPr/>
        </p:nvPicPr>
        <p:blipFill>
          <a:blip r:embed="rId4">
            <a:extLst/>
          </a:blip>
          <a:stretch>
            <a:fillRect/>
          </a:stretch>
        </p:blipFill>
        <p:spPr>
          <a:xfrm>
            <a:off x="162284" y="5624552"/>
            <a:ext cx="1169785" cy="1178460"/>
          </a:xfrm>
          <a:prstGeom prst="rect">
            <a:avLst/>
          </a:prstGeom>
          <a:ln w="12700">
            <a:miter lim="400000"/>
          </a:ln>
        </p:spPr>
      </p:pic>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llout Slide - Sky">
    <p:spTree>
      <p:nvGrpSpPr>
        <p:cNvPr id="1" name=""/>
        <p:cNvGrpSpPr/>
        <p:nvPr/>
      </p:nvGrpSpPr>
      <p:grpSpPr>
        <a:xfrm>
          <a:off x="0" y="0"/>
          <a:ext cx="0" cy="0"/>
          <a:chOff x="0" y="0"/>
          <a:chExt cx="0" cy="0"/>
        </a:xfrm>
      </p:grpSpPr>
      <p:pic>
        <p:nvPicPr>
          <p:cNvPr id="150"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151"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152"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153" name="Picture 52" descr="Picture 52"/>
          <p:cNvPicPr>
            <a:picLocks noChangeAspect="1"/>
          </p:cNvPicPr>
          <p:nvPr/>
        </p:nvPicPr>
        <p:blipFill>
          <a:blip r:embed="rId5">
            <a:extLst/>
          </a:blip>
          <a:stretch>
            <a:fillRect/>
          </a:stretch>
        </p:blipFill>
        <p:spPr>
          <a:xfrm>
            <a:off x="1907" y="624"/>
            <a:ext cx="12189771" cy="6856747"/>
          </a:xfrm>
          <a:prstGeom prst="rect">
            <a:avLst/>
          </a:prstGeom>
          <a:ln w="12700">
            <a:miter lim="400000"/>
          </a:ln>
        </p:spPr>
      </p:pic>
      <p:sp>
        <p:nvSpPr>
          <p:cNvPr id="154" name="Title Text"/>
          <p:cNvSpPr txBox="1"/>
          <p:nvPr>
            <p:ph type="title"/>
          </p:nvPr>
        </p:nvSpPr>
        <p:spPr>
          <a:prstGeom prst="rect">
            <a:avLst/>
          </a:prstGeom>
        </p:spPr>
        <p:txBody>
          <a:bodyPr/>
          <a:lstStyle>
            <a:lvl1pPr>
              <a:defRPr>
                <a:solidFill>
                  <a:srgbClr val="002060"/>
                </a:solidFill>
              </a:defRPr>
            </a:lvl1pPr>
          </a:lstStyle>
          <a:p>
            <a:pPr/>
            <a:r>
              <a:t>Title Text</a:t>
            </a:r>
          </a:p>
        </p:txBody>
      </p:sp>
      <p:sp>
        <p:nvSpPr>
          <p:cNvPr id="155" name="Body Level One…"/>
          <p:cNvSpPr txBox="1"/>
          <p:nvPr>
            <p:ph type="body" idx="1"/>
          </p:nvPr>
        </p:nvSpPr>
        <p:spPr>
          <a:xfrm>
            <a:off x="571500" y="1770886"/>
            <a:ext cx="11045953" cy="4223766"/>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Text Placeholder 3"/>
          <p:cNvSpPr/>
          <p:nvPr>
            <p:ph type="body" sz="quarter" idx="13"/>
          </p:nvPr>
        </p:nvSpPr>
        <p:spPr>
          <a:xfrm>
            <a:off x="571502" y="1097178"/>
            <a:ext cx="11046143" cy="338555"/>
          </a:xfrm>
          <a:prstGeom prst="rect">
            <a:avLst/>
          </a:prstGeom>
        </p:spPr>
        <p:txBody>
          <a:bodyPr/>
          <a:lstStyle/>
          <a:p>
            <a:pPr>
              <a:spcBef>
                <a:spcPts val="0"/>
              </a:spcBef>
              <a:defRPr sz="2200">
                <a:solidFill>
                  <a:srgbClr val="002060"/>
                </a:solidFill>
                <a:latin typeface="Salesforce Sans Light"/>
                <a:ea typeface="Salesforce Sans Light"/>
                <a:cs typeface="Salesforce Sans Light"/>
                <a:sym typeface="Salesforce Sans Light"/>
              </a:defRPr>
            </a:pPr>
          </a:p>
        </p:txBody>
      </p:sp>
      <p:pic>
        <p:nvPicPr>
          <p:cNvPr id="157"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158"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eaker Slide ">
    <p:spTree>
      <p:nvGrpSpPr>
        <p:cNvPr id="1" name=""/>
        <p:cNvGrpSpPr/>
        <p:nvPr/>
      </p:nvGrpSpPr>
      <p:grpSpPr>
        <a:xfrm>
          <a:off x="0" y="0"/>
          <a:ext cx="0" cy="0"/>
          <a:chOff x="0" y="0"/>
          <a:chExt cx="0" cy="0"/>
        </a:xfrm>
      </p:grpSpPr>
      <p:pic>
        <p:nvPicPr>
          <p:cNvPr id="166" name="Google Shape;161;p25" descr="Google Shape;161;p25"/>
          <p:cNvPicPr>
            <a:picLocks noChangeAspect="1"/>
          </p:cNvPicPr>
          <p:nvPr/>
        </p:nvPicPr>
        <p:blipFill>
          <a:blip r:embed="rId2">
            <a:extLst/>
          </a:blip>
          <a:stretch>
            <a:fillRect/>
          </a:stretch>
        </p:blipFill>
        <p:spPr>
          <a:xfrm>
            <a:off x="889" y="-42690"/>
            <a:ext cx="12266698" cy="6900690"/>
          </a:xfrm>
          <a:prstGeom prst="rect">
            <a:avLst/>
          </a:prstGeom>
          <a:ln w="12700">
            <a:miter lim="400000"/>
          </a:ln>
        </p:spPr>
      </p:pic>
      <p:sp>
        <p:nvSpPr>
          <p:cNvPr id="167" name="Body Level One…"/>
          <p:cNvSpPr txBox="1"/>
          <p:nvPr>
            <p:ph type="body" sz="quarter" idx="1"/>
          </p:nvPr>
        </p:nvSpPr>
        <p:spPr>
          <a:xfrm>
            <a:off x="453613" y="3228950"/>
            <a:ext cx="2148627" cy="498574"/>
          </a:xfrm>
          <a:prstGeom prst="rect">
            <a:avLst/>
          </a:prstGeom>
        </p:spPr>
        <p:txBody>
          <a:bodyPr anchor="b"/>
          <a:lstStyle>
            <a:lvl1pPr algn="ctr">
              <a:defRPr b="1" sz="1400">
                <a:solidFill>
                  <a:srgbClr val="205CA0"/>
                </a:solidFill>
              </a:defRPr>
            </a:lvl1pPr>
            <a:lvl2pPr marL="127794" indent="-127794" algn="ctr">
              <a:defRPr b="1" sz="1400">
                <a:solidFill>
                  <a:srgbClr val="205CA0"/>
                </a:solidFill>
              </a:defRPr>
            </a:lvl2pPr>
            <a:lvl3pPr marL="324555" indent="-141993" algn="ctr">
              <a:defRPr b="1" sz="1400">
                <a:solidFill>
                  <a:srgbClr val="205CA0"/>
                </a:solidFill>
              </a:defRPr>
            </a:lvl3pPr>
            <a:lvl4pPr marL="524867" indent="-159742" algn="ctr">
              <a:defRPr b="1" sz="1400">
                <a:solidFill>
                  <a:srgbClr val="205CA0"/>
                </a:solidFill>
              </a:defRPr>
            </a:lvl4pPr>
            <a:lvl5pPr algn="ctr">
              <a:defRPr b="1" sz="1400">
                <a:solidFill>
                  <a:srgbClr val="205CA0"/>
                </a:solidFill>
              </a:defRPr>
            </a:lvl5pPr>
          </a:lstStyle>
          <a:p>
            <a:pPr/>
            <a:r>
              <a:t>Body Level One</a:t>
            </a:r>
          </a:p>
          <a:p>
            <a:pPr lvl="1"/>
            <a:r>
              <a:t>Body Level Two</a:t>
            </a:r>
          </a:p>
          <a:p>
            <a:pPr lvl="2"/>
            <a:r>
              <a:t>Body Level Three</a:t>
            </a:r>
          </a:p>
          <a:p>
            <a:pPr lvl="3"/>
            <a:r>
              <a:t>Body Level Four</a:t>
            </a:r>
          </a:p>
          <a:p>
            <a:pPr lvl="4"/>
            <a:r>
              <a:t>Body Level Five</a:t>
            </a:r>
          </a:p>
        </p:txBody>
      </p:sp>
      <p:sp>
        <p:nvSpPr>
          <p:cNvPr id="168" name="Text Placeholder 17"/>
          <p:cNvSpPr/>
          <p:nvPr>
            <p:ph type="body" sz="quarter" idx="13"/>
          </p:nvPr>
        </p:nvSpPr>
        <p:spPr>
          <a:xfrm>
            <a:off x="2809072" y="3805430"/>
            <a:ext cx="2071011" cy="850825"/>
          </a:xfrm>
          <a:prstGeom prst="rect">
            <a:avLst/>
          </a:prstGeom>
        </p:spPr>
        <p:txBody>
          <a:bodyPr/>
          <a:lstStyle/>
          <a:p>
            <a:pPr algn="ctr">
              <a:spcBef>
                <a:spcPts val="600"/>
              </a:spcBef>
              <a:defRPr sz="1200">
                <a:solidFill>
                  <a:srgbClr val="205CA0"/>
                </a:solidFill>
              </a:defRPr>
            </a:pPr>
          </a:p>
        </p:txBody>
      </p:sp>
      <p:sp>
        <p:nvSpPr>
          <p:cNvPr id="169" name="Text Placeholder 17"/>
          <p:cNvSpPr/>
          <p:nvPr>
            <p:ph type="body" sz="quarter" idx="14"/>
          </p:nvPr>
        </p:nvSpPr>
        <p:spPr>
          <a:xfrm>
            <a:off x="5125651" y="3805430"/>
            <a:ext cx="2068627" cy="850825"/>
          </a:xfrm>
          <a:prstGeom prst="rect">
            <a:avLst/>
          </a:prstGeom>
        </p:spPr>
        <p:txBody>
          <a:bodyPr/>
          <a:lstStyle/>
          <a:p>
            <a:pPr algn="ctr">
              <a:spcBef>
                <a:spcPts val="600"/>
              </a:spcBef>
              <a:defRPr sz="1200">
                <a:solidFill>
                  <a:srgbClr val="205CA0"/>
                </a:solidFill>
              </a:defRPr>
            </a:pPr>
          </a:p>
        </p:txBody>
      </p:sp>
      <p:sp>
        <p:nvSpPr>
          <p:cNvPr id="170" name="Text Placeholder 17"/>
          <p:cNvSpPr/>
          <p:nvPr>
            <p:ph type="body" sz="quarter" idx="15"/>
          </p:nvPr>
        </p:nvSpPr>
        <p:spPr>
          <a:xfrm>
            <a:off x="2779335" y="3228950"/>
            <a:ext cx="2148627" cy="498574"/>
          </a:xfrm>
          <a:prstGeom prst="rect">
            <a:avLst/>
          </a:prstGeom>
        </p:spPr>
        <p:txBody>
          <a:bodyPr anchor="b"/>
          <a:lstStyle/>
          <a:p>
            <a:pPr algn="ctr">
              <a:defRPr b="1" sz="1400">
                <a:solidFill>
                  <a:srgbClr val="205CA0"/>
                </a:solidFill>
              </a:defRPr>
            </a:pPr>
          </a:p>
        </p:txBody>
      </p:sp>
      <p:sp>
        <p:nvSpPr>
          <p:cNvPr id="171" name="Text Placeholder 17"/>
          <p:cNvSpPr/>
          <p:nvPr>
            <p:ph type="body" sz="quarter" idx="16"/>
          </p:nvPr>
        </p:nvSpPr>
        <p:spPr>
          <a:xfrm>
            <a:off x="5083104" y="3228950"/>
            <a:ext cx="2148626" cy="498574"/>
          </a:xfrm>
          <a:prstGeom prst="rect">
            <a:avLst/>
          </a:prstGeom>
        </p:spPr>
        <p:txBody>
          <a:bodyPr anchor="b"/>
          <a:lstStyle/>
          <a:p>
            <a:pPr algn="ctr">
              <a:defRPr b="1" sz="1400">
                <a:solidFill>
                  <a:srgbClr val="205CA0"/>
                </a:solidFill>
              </a:defRPr>
            </a:pPr>
          </a:p>
        </p:txBody>
      </p:sp>
      <p:sp>
        <p:nvSpPr>
          <p:cNvPr id="172" name="Picture Placeholder 4"/>
          <p:cNvSpPr/>
          <p:nvPr>
            <p:ph type="pic" sz="quarter" idx="17"/>
          </p:nvPr>
        </p:nvSpPr>
        <p:spPr>
          <a:xfrm>
            <a:off x="686950" y="1553039"/>
            <a:ext cx="1681951" cy="1678455"/>
          </a:xfrm>
          <a:prstGeom prst="rect">
            <a:avLst/>
          </a:prstGeom>
          <a:ln w="38100">
            <a:solidFill>
              <a:srgbClr val="3EA1E0"/>
            </a:solidFill>
            <a:round/>
          </a:ln>
        </p:spPr>
        <p:txBody>
          <a:bodyPr lIns="91439" tIns="45719" rIns="91439" bIns="45719">
            <a:noAutofit/>
          </a:bodyPr>
          <a:lstStyle/>
          <a:p>
            <a:pPr/>
          </a:p>
        </p:txBody>
      </p:sp>
      <p:sp>
        <p:nvSpPr>
          <p:cNvPr id="173" name="Picture Placeholder 4"/>
          <p:cNvSpPr/>
          <p:nvPr>
            <p:ph type="pic" sz="quarter" idx="18"/>
          </p:nvPr>
        </p:nvSpPr>
        <p:spPr>
          <a:xfrm>
            <a:off x="3005814" y="1553039"/>
            <a:ext cx="1681952" cy="1678455"/>
          </a:xfrm>
          <a:prstGeom prst="rect">
            <a:avLst/>
          </a:prstGeom>
          <a:ln w="38100">
            <a:solidFill>
              <a:srgbClr val="3EA1E0"/>
            </a:solidFill>
            <a:round/>
          </a:ln>
        </p:spPr>
        <p:txBody>
          <a:bodyPr lIns="91439" tIns="45719" rIns="91439" bIns="45719">
            <a:noAutofit/>
          </a:bodyPr>
          <a:lstStyle/>
          <a:p>
            <a:pPr/>
          </a:p>
        </p:txBody>
      </p:sp>
      <p:sp>
        <p:nvSpPr>
          <p:cNvPr id="174" name="Picture Placeholder 4"/>
          <p:cNvSpPr/>
          <p:nvPr>
            <p:ph type="pic" sz="quarter" idx="19"/>
          </p:nvPr>
        </p:nvSpPr>
        <p:spPr>
          <a:xfrm>
            <a:off x="5285452" y="1553039"/>
            <a:ext cx="1681952" cy="1678455"/>
          </a:xfrm>
          <a:prstGeom prst="rect">
            <a:avLst/>
          </a:prstGeom>
          <a:ln w="38100">
            <a:solidFill>
              <a:srgbClr val="3EA1E0"/>
            </a:solidFill>
            <a:round/>
          </a:ln>
        </p:spPr>
        <p:txBody>
          <a:bodyPr lIns="91439" tIns="45719" rIns="91439" bIns="45719">
            <a:noAutofit/>
          </a:bodyPr>
          <a:lstStyle/>
          <a:p>
            <a:pPr/>
          </a:p>
        </p:txBody>
      </p:sp>
      <p:sp>
        <p:nvSpPr>
          <p:cNvPr id="175" name="Text Placeholder 3"/>
          <p:cNvSpPr/>
          <p:nvPr>
            <p:ph type="body" sz="quarter" idx="20"/>
          </p:nvPr>
        </p:nvSpPr>
        <p:spPr>
          <a:xfrm>
            <a:off x="492346" y="3805430"/>
            <a:ext cx="2071160" cy="850825"/>
          </a:xfrm>
          <a:prstGeom prst="rect">
            <a:avLst/>
          </a:prstGeom>
        </p:spPr>
        <p:txBody>
          <a:bodyPr/>
          <a:lstStyle/>
          <a:p>
            <a:pPr algn="ctr">
              <a:spcBef>
                <a:spcPts val="600"/>
              </a:spcBef>
              <a:defRPr sz="1200">
                <a:solidFill>
                  <a:srgbClr val="205CA0"/>
                </a:solidFill>
              </a:defRPr>
            </a:pPr>
          </a:p>
        </p:txBody>
      </p:sp>
      <p:sp>
        <p:nvSpPr>
          <p:cNvPr id="176" name="Title Text"/>
          <p:cNvSpPr txBox="1"/>
          <p:nvPr>
            <p:ph type="title"/>
          </p:nvPr>
        </p:nvSpPr>
        <p:spPr>
          <a:xfrm>
            <a:off x="571503" y="54754"/>
            <a:ext cx="11045826" cy="990601"/>
          </a:xfrm>
          <a:prstGeom prst="rect">
            <a:avLst/>
          </a:prstGeom>
        </p:spPr>
        <p:txBody>
          <a:bodyPr/>
          <a:lstStyle>
            <a:lvl1pPr>
              <a:defRPr>
                <a:solidFill>
                  <a:srgbClr val="002060"/>
                </a:solidFill>
              </a:defRPr>
            </a:lvl1pPr>
          </a:lstStyle>
          <a:p>
            <a:pPr/>
            <a:r>
              <a:t>Title Text</a:t>
            </a:r>
          </a:p>
        </p:txBody>
      </p:sp>
      <p:sp>
        <p:nvSpPr>
          <p:cNvPr id="177" name="Text Placeholder 17"/>
          <p:cNvSpPr/>
          <p:nvPr>
            <p:ph type="body" sz="quarter" idx="21"/>
          </p:nvPr>
        </p:nvSpPr>
        <p:spPr>
          <a:xfrm>
            <a:off x="7439845" y="3805430"/>
            <a:ext cx="2071011" cy="850825"/>
          </a:xfrm>
          <a:prstGeom prst="rect">
            <a:avLst/>
          </a:prstGeom>
        </p:spPr>
        <p:txBody>
          <a:bodyPr/>
          <a:lstStyle/>
          <a:p>
            <a:pPr algn="ctr">
              <a:spcBef>
                <a:spcPts val="600"/>
              </a:spcBef>
              <a:defRPr sz="1200">
                <a:solidFill>
                  <a:srgbClr val="205CA0"/>
                </a:solidFill>
              </a:defRPr>
            </a:pPr>
          </a:p>
        </p:txBody>
      </p:sp>
      <p:sp>
        <p:nvSpPr>
          <p:cNvPr id="178" name="Text Placeholder 17"/>
          <p:cNvSpPr/>
          <p:nvPr>
            <p:ph type="body" sz="quarter" idx="22"/>
          </p:nvPr>
        </p:nvSpPr>
        <p:spPr>
          <a:xfrm>
            <a:off x="9756422" y="3805430"/>
            <a:ext cx="2068627" cy="850825"/>
          </a:xfrm>
          <a:prstGeom prst="rect">
            <a:avLst/>
          </a:prstGeom>
        </p:spPr>
        <p:txBody>
          <a:bodyPr/>
          <a:lstStyle/>
          <a:p>
            <a:pPr algn="ctr">
              <a:spcBef>
                <a:spcPts val="600"/>
              </a:spcBef>
              <a:defRPr sz="1200">
                <a:solidFill>
                  <a:srgbClr val="205CA0"/>
                </a:solidFill>
              </a:defRPr>
            </a:pPr>
          </a:p>
        </p:txBody>
      </p:sp>
      <p:sp>
        <p:nvSpPr>
          <p:cNvPr id="179" name="Text Placeholder 17"/>
          <p:cNvSpPr/>
          <p:nvPr>
            <p:ph type="body" sz="quarter" idx="23"/>
          </p:nvPr>
        </p:nvSpPr>
        <p:spPr>
          <a:xfrm>
            <a:off x="7399763" y="3228950"/>
            <a:ext cx="2148626" cy="498574"/>
          </a:xfrm>
          <a:prstGeom prst="rect">
            <a:avLst/>
          </a:prstGeom>
        </p:spPr>
        <p:txBody>
          <a:bodyPr anchor="b"/>
          <a:lstStyle/>
          <a:p>
            <a:pPr algn="ctr">
              <a:defRPr b="1" sz="1400">
                <a:solidFill>
                  <a:srgbClr val="205CA0"/>
                </a:solidFill>
              </a:defRPr>
            </a:pPr>
          </a:p>
        </p:txBody>
      </p:sp>
      <p:sp>
        <p:nvSpPr>
          <p:cNvPr id="180" name="Text Placeholder 17"/>
          <p:cNvSpPr/>
          <p:nvPr>
            <p:ph type="body" sz="quarter" idx="24"/>
          </p:nvPr>
        </p:nvSpPr>
        <p:spPr>
          <a:xfrm>
            <a:off x="9716423" y="3228950"/>
            <a:ext cx="2148626" cy="498574"/>
          </a:xfrm>
          <a:prstGeom prst="rect">
            <a:avLst/>
          </a:prstGeom>
        </p:spPr>
        <p:txBody>
          <a:bodyPr anchor="b"/>
          <a:lstStyle/>
          <a:p>
            <a:pPr algn="ctr">
              <a:defRPr b="1" sz="1400">
                <a:solidFill>
                  <a:srgbClr val="205CA0"/>
                </a:solidFill>
              </a:defRPr>
            </a:pPr>
          </a:p>
        </p:txBody>
      </p:sp>
      <p:sp>
        <p:nvSpPr>
          <p:cNvPr id="181" name="Picture Placeholder 4"/>
          <p:cNvSpPr/>
          <p:nvPr>
            <p:ph type="pic" sz="quarter" idx="25"/>
          </p:nvPr>
        </p:nvSpPr>
        <p:spPr>
          <a:xfrm>
            <a:off x="7595254" y="1553039"/>
            <a:ext cx="1681951" cy="1678455"/>
          </a:xfrm>
          <a:prstGeom prst="rect">
            <a:avLst/>
          </a:prstGeom>
          <a:ln w="38100">
            <a:solidFill>
              <a:srgbClr val="3EA1E0"/>
            </a:solidFill>
            <a:round/>
          </a:ln>
        </p:spPr>
        <p:txBody>
          <a:bodyPr lIns="91439" tIns="45719" rIns="91439" bIns="45719">
            <a:noAutofit/>
          </a:bodyPr>
          <a:lstStyle/>
          <a:p>
            <a:pPr/>
          </a:p>
        </p:txBody>
      </p:sp>
      <p:sp>
        <p:nvSpPr>
          <p:cNvPr id="182" name="Picture Placeholder 4"/>
          <p:cNvSpPr/>
          <p:nvPr>
            <p:ph type="pic" sz="quarter" idx="26"/>
          </p:nvPr>
        </p:nvSpPr>
        <p:spPr>
          <a:xfrm>
            <a:off x="9918771" y="1553039"/>
            <a:ext cx="1681951" cy="1678455"/>
          </a:xfrm>
          <a:prstGeom prst="rect">
            <a:avLst/>
          </a:prstGeom>
          <a:ln w="38100">
            <a:solidFill>
              <a:srgbClr val="3EA1E0"/>
            </a:solidFill>
            <a:round/>
          </a:ln>
        </p:spPr>
        <p:txBody>
          <a:bodyPr lIns="91439" tIns="45719" rIns="91439" bIns="45719">
            <a:noAutofit/>
          </a:bodyPr>
          <a:lstStyle/>
          <a:p>
            <a:pPr/>
          </a:p>
        </p:txBody>
      </p:sp>
      <p:pic>
        <p:nvPicPr>
          <p:cNvPr id="183" name="Picture 2" descr="Picture 2"/>
          <p:cNvPicPr>
            <a:picLocks noChangeAspect="1"/>
          </p:cNvPicPr>
          <p:nvPr/>
        </p:nvPicPr>
        <p:blipFill>
          <a:blip r:embed="rId3">
            <a:extLst/>
          </a:blip>
          <a:stretch>
            <a:fillRect/>
          </a:stretch>
        </p:blipFill>
        <p:spPr>
          <a:xfrm>
            <a:off x="9797485" y="485249"/>
            <a:ext cx="1989703" cy="568851"/>
          </a:xfrm>
          <a:prstGeom prst="rect">
            <a:avLst/>
          </a:prstGeom>
          <a:ln w="12700">
            <a:miter lim="400000"/>
          </a:ln>
        </p:spPr>
      </p:pic>
      <p:pic>
        <p:nvPicPr>
          <p:cNvPr id="184" name="Image" descr="Image"/>
          <p:cNvPicPr>
            <a:picLocks noChangeAspect="1"/>
          </p:cNvPicPr>
          <p:nvPr/>
        </p:nvPicPr>
        <p:blipFill>
          <a:blip r:embed="rId4">
            <a:extLst/>
          </a:blip>
          <a:stretch>
            <a:fillRect/>
          </a:stretch>
        </p:blipFill>
        <p:spPr>
          <a:xfrm>
            <a:off x="162284" y="5624552"/>
            <a:ext cx="1169785" cy="1178460"/>
          </a:xfrm>
          <a:prstGeom prst="rect">
            <a:avLst/>
          </a:prstGeom>
          <a:ln w="12700">
            <a:miter lim="400000"/>
          </a:ln>
        </p:spPr>
      </p:pic>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hird Split - Left">
    <p:spTree>
      <p:nvGrpSpPr>
        <p:cNvPr id="1" name=""/>
        <p:cNvGrpSpPr/>
        <p:nvPr/>
      </p:nvGrpSpPr>
      <p:grpSpPr>
        <a:xfrm>
          <a:off x="0" y="0"/>
          <a:ext cx="0" cy="0"/>
          <a:chOff x="0" y="0"/>
          <a:chExt cx="0" cy="0"/>
        </a:xfrm>
      </p:grpSpPr>
      <p:pic>
        <p:nvPicPr>
          <p:cNvPr id="192"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193"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194"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sp>
        <p:nvSpPr>
          <p:cNvPr id="195" name="Title Text"/>
          <p:cNvSpPr txBox="1"/>
          <p:nvPr>
            <p:ph type="title"/>
          </p:nvPr>
        </p:nvSpPr>
        <p:spPr>
          <a:prstGeom prst="rect">
            <a:avLst/>
          </a:prstGeom>
        </p:spPr>
        <p:txBody>
          <a:bodyPr/>
          <a:lstStyle/>
          <a:p>
            <a:pPr/>
            <a:r>
              <a:t>Title Text</a:t>
            </a:r>
          </a:p>
        </p:txBody>
      </p:sp>
      <p:sp>
        <p:nvSpPr>
          <p:cNvPr id="196" name="Body Level One…"/>
          <p:cNvSpPr txBox="1"/>
          <p:nvPr>
            <p:ph type="body" sz="quarter" idx="1"/>
          </p:nvPr>
        </p:nvSpPr>
        <p:spPr>
          <a:xfrm>
            <a:off x="571501" y="1764284"/>
            <a:ext cx="3311879" cy="422376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7" name="Text Placeholder 3"/>
          <p:cNvSpPr/>
          <p:nvPr>
            <p:ph type="body" sz="quarter" idx="13"/>
          </p:nvPr>
        </p:nvSpPr>
        <p:spPr>
          <a:xfrm>
            <a:off x="571502" y="1097178"/>
            <a:ext cx="11046143" cy="338555"/>
          </a:xfrm>
          <a:prstGeom prst="rect">
            <a:avLst/>
          </a:prstGeom>
        </p:spPr>
        <p:txBody>
          <a:bodyPr/>
          <a:lstStyle/>
          <a:p>
            <a:pPr>
              <a:spcBef>
                <a:spcPts val="0"/>
              </a:spcBef>
              <a:defRPr sz="2200">
                <a:solidFill>
                  <a:srgbClr val="434145"/>
                </a:solidFill>
                <a:latin typeface="Salesforce Sans Light"/>
                <a:ea typeface="Salesforce Sans Light"/>
                <a:cs typeface="Salesforce Sans Light"/>
                <a:sym typeface="Salesforce Sans Light"/>
              </a:defRPr>
            </a:pPr>
          </a:p>
        </p:txBody>
      </p:sp>
      <p:sp>
        <p:nvSpPr>
          <p:cNvPr id="198" name="Straight Connector 8"/>
          <p:cNvSpPr/>
          <p:nvPr/>
        </p:nvSpPr>
        <p:spPr>
          <a:xfrm flipV="1">
            <a:off x="4082010" y="1765300"/>
            <a:ext cx="1" cy="4222615"/>
          </a:xfrm>
          <a:prstGeom prst="line">
            <a:avLst/>
          </a:prstGeom>
          <a:ln>
            <a:solidFill>
              <a:srgbClr val="BBB5B0"/>
            </a:solidFill>
          </a:ln>
        </p:spPr>
        <p:txBody>
          <a:bodyPr lIns="45719" rIns="45719"/>
          <a:lstStyle/>
          <a:p>
            <a:pPr/>
          </a:p>
        </p:txBody>
      </p:sp>
      <p:pic>
        <p:nvPicPr>
          <p:cNvPr id="199" name="Image" descr="Image"/>
          <p:cNvPicPr>
            <a:picLocks noChangeAspect="1"/>
          </p:cNvPicPr>
          <p:nvPr/>
        </p:nvPicPr>
        <p:blipFill>
          <a:blip r:embed="rId5">
            <a:extLst/>
          </a:blip>
          <a:stretch>
            <a:fillRect/>
          </a:stretch>
        </p:blipFill>
        <p:spPr>
          <a:xfrm>
            <a:off x="162284" y="5624552"/>
            <a:ext cx="1169785" cy="1178460"/>
          </a:xfrm>
          <a:prstGeom prst="rect">
            <a:avLst/>
          </a:prstGeom>
          <a:ln w="12700">
            <a:miter lim="400000"/>
          </a:ln>
        </p:spPr>
      </p:pic>
      <p:sp>
        <p:nvSpPr>
          <p:cNvPr id="2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hird Split - Right">
    <p:spTree>
      <p:nvGrpSpPr>
        <p:cNvPr id="1" name=""/>
        <p:cNvGrpSpPr/>
        <p:nvPr/>
      </p:nvGrpSpPr>
      <p:grpSpPr>
        <a:xfrm>
          <a:off x="0" y="0"/>
          <a:ext cx="0" cy="0"/>
          <a:chOff x="0" y="0"/>
          <a:chExt cx="0" cy="0"/>
        </a:xfrm>
      </p:grpSpPr>
      <p:pic>
        <p:nvPicPr>
          <p:cNvPr id="207"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208"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209"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sp>
        <p:nvSpPr>
          <p:cNvPr id="210" name="Title Text"/>
          <p:cNvSpPr txBox="1"/>
          <p:nvPr>
            <p:ph type="title"/>
          </p:nvPr>
        </p:nvSpPr>
        <p:spPr>
          <a:prstGeom prst="rect">
            <a:avLst/>
          </a:prstGeom>
        </p:spPr>
        <p:txBody>
          <a:bodyPr/>
          <a:lstStyle/>
          <a:p>
            <a:pPr/>
            <a:r>
              <a:t>Title Text</a:t>
            </a:r>
          </a:p>
        </p:txBody>
      </p:sp>
      <p:sp>
        <p:nvSpPr>
          <p:cNvPr id="211" name="Body Level One…"/>
          <p:cNvSpPr txBox="1"/>
          <p:nvPr>
            <p:ph type="body" sz="half" idx="1"/>
          </p:nvPr>
        </p:nvSpPr>
        <p:spPr>
          <a:xfrm>
            <a:off x="571501" y="1764284"/>
            <a:ext cx="7116233" cy="422376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2" name="Text Placeholder 3"/>
          <p:cNvSpPr/>
          <p:nvPr>
            <p:ph type="body" sz="quarter" idx="13"/>
          </p:nvPr>
        </p:nvSpPr>
        <p:spPr>
          <a:xfrm>
            <a:off x="571502" y="1097178"/>
            <a:ext cx="11046143" cy="338555"/>
          </a:xfrm>
          <a:prstGeom prst="rect">
            <a:avLst/>
          </a:prstGeom>
        </p:spPr>
        <p:txBody>
          <a:bodyPr/>
          <a:lstStyle/>
          <a:p>
            <a:pPr>
              <a:spcBef>
                <a:spcPts val="0"/>
              </a:spcBef>
              <a:defRPr sz="2200">
                <a:solidFill>
                  <a:srgbClr val="434145"/>
                </a:solidFill>
                <a:latin typeface="Salesforce Sans Light"/>
                <a:ea typeface="Salesforce Sans Light"/>
                <a:cs typeface="Salesforce Sans Light"/>
                <a:sym typeface="Salesforce Sans Light"/>
              </a:defRPr>
            </a:pPr>
          </a:p>
        </p:txBody>
      </p:sp>
      <p:sp>
        <p:nvSpPr>
          <p:cNvPr id="213" name="Straight Connector 10"/>
          <p:cNvSpPr/>
          <p:nvPr/>
        </p:nvSpPr>
        <p:spPr>
          <a:xfrm flipV="1">
            <a:off x="8008552" y="1765300"/>
            <a:ext cx="1" cy="4222615"/>
          </a:xfrm>
          <a:prstGeom prst="line">
            <a:avLst/>
          </a:prstGeom>
          <a:ln>
            <a:solidFill>
              <a:srgbClr val="BBB5B0"/>
            </a:solidFill>
          </a:ln>
        </p:spPr>
        <p:txBody>
          <a:bodyPr lIns="45719" rIns="45719"/>
          <a:lstStyle/>
          <a:p>
            <a:pPr/>
          </a:p>
        </p:txBody>
      </p:sp>
      <p:pic>
        <p:nvPicPr>
          <p:cNvPr id="214" name="Image" descr="Image"/>
          <p:cNvPicPr>
            <a:picLocks noChangeAspect="1"/>
          </p:cNvPicPr>
          <p:nvPr/>
        </p:nvPicPr>
        <p:blipFill>
          <a:blip r:embed="rId5">
            <a:extLst/>
          </a:blip>
          <a:stretch>
            <a:fillRect/>
          </a:stretch>
        </p:blipFill>
        <p:spPr>
          <a:xfrm>
            <a:off x="162284" y="5624552"/>
            <a:ext cx="1169785" cy="1178460"/>
          </a:xfrm>
          <a:prstGeom prst="rect">
            <a:avLst/>
          </a:prstGeom>
          <a:ln w="12700">
            <a:miter lim="400000"/>
          </a:ln>
        </p:spPr>
      </p:pic>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pic>
        <p:nvPicPr>
          <p:cNvPr id="222"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223"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224"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225" name="Picture 2" descr="Picture 2"/>
          <p:cNvPicPr>
            <a:picLocks noChangeAspect="1"/>
          </p:cNvPicPr>
          <p:nvPr/>
        </p:nvPicPr>
        <p:blipFill>
          <a:blip r:embed="rId5">
            <a:extLst/>
          </a:blip>
          <a:stretch>
            <a:fillRect/>
          </a:stretch>
        </p:blipFill>
        <p:spPr>
          <a:xfrm>
            <a:off x="0" y="892"/>
            <a:ext cx="12188825" cy="6856216"/>
          </a:xfrm>
          <a:prstGeom prst="rect">
            <a:avLst/>
          </a:prstGeom>
          <a:ln w="12700">
            <a:miter lim="400000"/>
          </a:ln>
        </p:spPr>
      </p:pic>
      <p:pic>
        <p:nvPicPr>
          <p:cNvPr id="226"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2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ustom Layout">
    <p:spTree>
      <p:nvGrpSpPr>
        <p:cNvPr id="1" name=""/>
        <p:cNvGrpSpPr/>
        <p:nvPr/>
      </p:nvGrpSpPr>
      <p:grpSpPr>
        <a:xfrm>
          <a:off x="0" y="0"/>
          <a:ext cx="0" cy="0"/>
          <a:chOff x="0" y="0"/>
          <a:chExt cx="0" cy="0"/>
        </a:xfrm>
      </p:grpSpPr>
      <p:pic>
        <p:nvPicPr>
          <p:cNvPr id="234"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235"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236"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237" name="Picture 4" descr="Picture 4"/>
          <p:cNvPicPr>
            <a:picLocks noChangeAspect="1"/>
          </p:cNvPicPr>
          <p:nvPr/>
        </p:nvPicPr>
        <p:blipFill>
          <a:blip r:embed="rId5">
            <a:extLst/>
          </a:blip>
          <a:stretch>
            <a:fillRect/>
          </a:stretch>
        </p:blipFill>
        <p:spPr>
          <a:xfrm>
            <a:off x="0" y="892"/>
            <a:ext cx="12188825" cy="6856216"/>
          </a:xfrm>
          <a:prstGeom prst="rect">
            <a:avLst/>
          </a:prstGeom>
          <a:ln w="12700">
            <a:miter lim="400000"/>
          </a:ln>
        </p:spPr>
      </p:pic>
      <p:sp>
        <p:nvSpPr>
          <p:cNvPr id="238" name="Title Text"/>
          <p:cNvSpPr txBox="1"/>
          <p:nvPr>
            <p:ph type="title"/>
          </p:nvPr>
        </p:nvSpPr>
        <p:spPr>
          <a:xfrm>
            <a:off x="571503" y="63500"/>
            <a:ext cx="11045826" cy="990600"/>
          </a:xfrm>
          <a:prstGeom prst="rect">
            <a:avLst/>
          </a:prstGeom>
        </p:spPr>
        <p:txBody>
          <a:bodyPr/>
          <a:lstStyle>
            <a:lvl1pPr>
              <a:defRPr>
                <a:solidFill>
                  <a:srgbClr val="002060"/>
                </a:solidFill>
              </a:defRPr>
            </a:lvl1pPr>
          </a:lstStyle>
          <a:p>
            <a:pPr/>
            <a:r>
              <a:t>Title Text</a:t>
            </a:r>
          </a:p>
        </p:txBody>
      </p:sp>
      <p:pic>
        <p:nvPicPr>
          <p:cNvPr id="239"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240"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2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 B ">
    <p:bg>
      <p:bgPr>
        <a:solidFill>
          <a:srgbClr val="178BD1"/>
        </a:solidFill>
      </p:bgPr>
    </p:bg>
    <p:spTree>
      <p:nvGrpSpPr>
        <p:cNvPr id="1" name=""/>
        <p:cNvGrpSpPr/>
        <p:nvPr/>
      </p:nvGrpSpPr>
      <p:grpSpPr>
        <a:xfrm>
          <a:off x="0" y="0"/>
          <a:ext cx="0" cy="0"/>
          <a:chOff x="0" y="0"/>
          <a:chExt cx="0" cy="0"/>
        </a:xfrm>
      </p:grpSpPr>
      <p:pic>
        <p:nvPicPr>
          <p:cNvPr id="29" name="Picture 6" descr="Picture 6"/>
          <p:cNvPicPr>
            <a:picLocks noChangeAspect="1"/>
          </p:cNvPicPr>
          <p:nvPr/>
        </p:nvPicPr>
        <p:blipFill>
          <a:blip r:embed="rId2">
            <a:extLst/>
          </a:blip>
          <a:stretch>
            <a:fillRect/>
          </a:stretch>
        </p:blipFill>
        <p:spPr>
          <a:xfrm>
            <a:off x="0" y="892"/>
            <a:ext cx="12188825" cy="6856216"/>
          </a:xfrm>
          <a:prstGeom prst="rect">
            <a:avLst/>
          </a:prstGeom>
          <a:ln w="12700">
            <a:miter lim="400000"/>
          </a:ln>
        </p:spPr>
      </p:pic>
      <p:sp>
        <p:nvSpPr>
          <p:cNvPr id="30" name="Title Text"/>
          <p:cNvSpPr txBox="1"/>
          <p:nvPr>
            <p:ph type="title"/>
          </p:nvPr>
        </p:nvSpPr>
        <p:spPr>
          <a:xfrm>
            <a:off x="500042" y="974446"/>
            <a:ext cx="6457971" cy="1298449"/>
          </a:xfrm>
          <a:prstGeom prst="rect">
            <a:avLst/>
          </a:prstGeom>
        </p:spPr>
        <p:txBody>
          <a:bodyPr/>
          <a:lstStyle>
            <a:lvl1pPr>
              <a:lnSpc>
                <a:spcPct val="90000"/>
              </a:lnSpc>
            </a:lvl1pPr>
          </a:lstStyle>
          <a:p>
            <a:pPr/>
            <a:r>
              <a:t>Title Text</a:t>
            </a:r>
          </a:p>
        </p:txBody>
      </p:sp>
      <p:sp>
        <p:nvSpPr>
          <p:cNvPr id="31" name="Body Level One…"/>
          <p:cNvSpPr txBox="1"/>
          <p:nvPr>
            <p:ph type="body" sz="quarter" idx="1"/>
          </p:nvPr>
        </p:nvSpPr>
        <p:spPr>
          <a:xfrm>
            <a:off x="510821" y="2272894"/>
            <a:ext cx="6447193" cy="476933"/>
          </a:xfrm>
          <a:prstGeom prst="rect">
            <a:avLst/>
          </a:prstGeom>
        </p:spPr>
        <p:txBody>
          <a:bodyPr/>
          <a:lstStyle>
            <a:lvl1pPr marL="11113" indent="-11113">
              <a:lnSpc>
                <a:spcPct val="95000"/>
              </a:lnSpc>
              <a:spcBef>
                <a:spcPts val="0"/>
              </a:spcBef>
              <a:defRPr sz="2200">
                <a:latin typeface="Salesforce Sans Light"/>
                <a:ea typeface="Salesforce Sans Light"/>
                <a:cs typeface="Salesforce Sans Light"/>
                <a:sym typeface="Salesforce Sans Light"/>
              </a:defRPr>
            </a:lvl1pPr>
            <a:lvl2pPr marL="11113" indent="446087">
              <a:lnSpc>
                <a:spcPct val="95000"/>
              </a:lnSpc>
              <a:spcBef>
                <a:spcPts val="0"/>
              </a:spcBef>
              <a:buSzTx/>
              <a:buNone/>
              <a:defRPr sz="2200">
                <a:latin typeface="Salesforce Sans Light"/>
                <a:ea typeface="Salesforce Sans Light"/>
                <a:cs typeface="Salesforce Sans Light"/>
                <a:sym typeface="Salesforce Sans Light"/>
              </a:defRPr>
            </a:lvl2pPr>
            <a:lvl3pPr marL="11113" indent="903287">
              <a:lnSpc>
                <a:spcPct val="95000"/>
              </a:lnSpc>
              <a:spcBef>
                <a:spcPts val="0"/>
              </a:spcBef>
              <a:buSzTx/>
              <a:buNone/>
              <a:defRPr sz="2200">
                <a:latin typeface="Salesforce Sans Light"/>
                <a:ea typeface="Salesforce Sans Light"/>
                <a:cs typeface="Salesforce Sans Light"/>
                <a:sym typeface="Salesforce Sans Light"/>
              </a:defRPr>
            </a:lvl3pPr>
            <a:lvl4pPr marL="11113" indent="1360487">
              <a:lnSpc>
                <a:spcPct val="95000"/>
              </a:lnSpc>
              <a:spcBef>
                <a:spcPts val="0"/>
              </a:spcBef>
              <a:buSzTx/>
              <a:buNone/>
              <a:defRPr sz="2200">
                <a:latin typeface="Salesforce Sans Light"/>
                <a:ea typeface="Salesforce Sans Light"/>
                <a:cs typeface="Salesforce Sans Light"/>
                <a:sym typeface="Salesforce Sans Light"/>
              </a:defRPr>
            </a:lvl4pPr>
            <a:lvl5pPr marL="11113" indent="1817686">
              <a:lnSpc>
                <a:spcPct val="95000"/>
              </a:lnSpc>
              <a:spcBef>
                <a:spcPts val="0"/>
              </a:spcBef>
              <a:defRPr sz="2200">
                <a:latin typeface="Salesforce Sans Light"/>
                <a:ea typeface="Salesforce Sans Light"/>
                <a:cs typeface="Salesforce Sans Light"/>
                <a:sym typeface="Salesforce Sans Light"/>
              </a:defRPr>
            </a:lvl5pPr>
          </a:lstStyle>
          <a:p>
            <a:pPr/>
            <a:r>
              <a:t>Body Level One</a:t>
            </a:r>
          </a:p>
          <a:p>
            <a:pPr lvl="1"/>
            <a:r>
              <a:t>Body Level Two</a:t>
            </a:r>
          </a:p>
          <a:p>
            <a:pPr lvl="2"/>
            <a:r>
              <a:t>Body Level Three</a:t>
            </a:r>
          </a:p>
          <a:p>
            <a:pPr lvl="3"/>
            <a:r>
              <a:t>Body Level Four</a:t>
            </a:r>
          </a:p>
          <a:p>
            <a:pPr lvl="4"/>
            <a:r>
              <a:t>Body Level Five</a:t>
            </a:r>
          </a:p>
        </p:txBody>
      </p:sp>
      <p:sp>
        <p:nvSpPr>
          <p:cNvPr id="32" name="Text Placeholder 6"/>
          <p:cNvSpPr/>
          <p:nvPr>
            <p:ph type="body" sz="quarter" idx="13"/>
          </p:nvPr>
        </p:nvSpPr>
        <p:spPr>
          <a:xfrm>
            <a:off x="510821" y="3518601"/>
            <a:ext cx="6447193" cy="285094"/>
          </a:xfrm>
          <a:prstGeom prst="rect">
            <a:avLst/>
          </a:prstGeom>
        </p:spPr>
        <p:txBody>
          <a:bodyPr/>
          <a:lstStyle/>
          <a:p>
            <a:pPr>
              <a:spcBef>
                <a:spcPts val="0"/>
              </a:spcBef>
              <a:defRPr sz="1600">
                <a:solidFill>
                  <a:srgbClr val="8D837B"/>
                </a:solidFill>
                <a:latin typeface="Salesforce Sans Light"/>
                <a:ea typeface="Salesforce Sans Light"/>
                <a:cs typeface="Salesforce Sans Light"/>
                <a:sym typeface="Salesforce Sans Light"/>
              </a:defRPr>
            </a:pPr>
          </a:p>
        </p:txBody>
      </p:sp>
      <p:sp>
        <p:nvSpPr>
          <p:cNvPr id="33" name="Text Placeholder 5"/>
          <p:cNvSpPr/>
          <p:nvPr>
            <p:ph type="body" sz="quarter" idx="14"/>
          </p:nvPr>
        </p:nvSpPr>
        <p:spPr>
          <a:xfrm>
            <a:off x="510820" y="3264937"/>
            <a:ext cx="6447194" cy="247407"/>
          </a:xfrm>
          <a:prstGeom prst="rect">
            <a:avLst/>
          </a:prstGeom>
        </p:spPr>
        <p:txBody>
          <a:bodyPr/>
          <a:lstStyle/>
          <a:p>
            <a:pPr>
              <a:lnSpc>
                <a:spcPct val="95000"/>
              </a:lnSpc>
              <a:spcBef>
                <a:spcPts val="300"/>
              </a:spcBef>
              <a:defRPr sz="1600">
                <a:solidFill>
                  <a:srgbClr val="8D837B"/>
                </a:solidFill>
              </a:defRPr>
            </a:pPr>
          </a:p>
        </p:txBody>
      </p:sp>
      <p:pic>
        <p:nvPicPr>
          <p:cNvPr id="34" name="Image" descr="Image"/>
          <p:cNvPicPr>
            <a:picLocks noChangeAspect="1"/>
          </p:cNvPicPr>
          <p:nvPr/>
        </p:nvPicPr>
        <p:blipFill>
          <a:blip r:embed="rId3">
            <a:extLst/>
          </a:blip>
          <a:stretch>
            <a:fillRect/>
          </a:stretch>
        </p:blipFill>
        <p:spPr>
          <a:xfrm>
            <a:off x="162284" y="5624552"/>
            <a:ext cx="1169785" cy="1178460"/>
          </a:xfrm>
          <a:prstGeom prst="rect">
            <a:avLst/>
          </a:prstGeom>
          <a:ln w="12700">
            <a:miter lim="400000"/>
          </a:ln>
        </p:spPr>
      </p:pic>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sic - Title Only">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Body Level One…"/>
          <p:cNvSpPr txBox="1"/>
          <p:nvPr>
            <p:ph type="body" sz="quarter" idx="1"/>
          </p:nvPr>
        </p:nvSpPr>
        <p:spPr>
          <a:xfrm>
            <a:off x="571503" y="1097178"/>
            <a:ext cx="11046142" cy="338555"/>
          </a:xfrm>
          <a:prstGeom prst="rect">
            <a:avLst/>
          </a:prstGeom>
        </p:spPr>
        <p:txBody>
          <a:bodyPr/>
          <a:lstStyle>
            <a:lvl1pPr>
              <a:spcBef>
                <a:spcPts val="0"/>
              </a:spcBef>
              <a:defRPr sz="2200">
                <a:latin typeface="Salesforce Sans Light"/>
                <a:ea typeface="Salesforce Sans Light"/>
                <a:cs typeface="Salesforce Sans Light"/>
                <a:sym typeface="Salesforce Sans Light"/>
              </a:defRPr>
            </a:lvl1pPr>
            <a:lvl2pPr marL="223132" indent="-223132">
              <a:spcBef>
                <a:spcPts val="0"/>
              </a:spcBef>
              <a:defRPr sz="2200">
                <a:latin typeface="Salesforce Sans Light"/>
                <a:ea typeface="Salesforce Sans Light"/>
                <a:cs typeface="Salesforce Sans Light"/>
                <a:sym typeface="Salesforce Sans Light"/>
              </a:defRPr>
            </a:lvl2pPr>
            <a:lvl3pPr marL="433586" indent="-251024">
              <a:spcBef>
                <a:spcPts val="0"/>
              </a:spcBef>
              <a:defRPr sz="2200">
                <a:latin typeface="Salesforce Sans Light"/>
                <a:ea typeface="Salesforce Sans Light"/>
                <a:cs typeface="Salesforce Sans Light"/>
                <a:sym typeface="Salesforce Sans Light"/>
              </a:defRPr>
            </a:lvl3pPr>
            <a:lvl4pPr marL="652009" indent="-286884">
              <a:spcBef>
                <a:spcPts val="0"/>
              </a:spcBef>
              <a:defRPr sz="2200">
                <a:latin typeface="Salesforce Sans Light"/>
                <a:ea typeface="Salesforce Sans Light"/>
                <a:cs typeface="Salesforce Sans Light"/>
                <a:sym typeface="Salesforce Sans Light"/>
              </a:defRPr>
            </a:lvl4pPr>
            <a:lvl5pPr>
              <a:spcBef>
                <a:spcPts val="0"/>
              </a:spcBef>
              <a:defRPr sz="2200">
                <a:latin typeface="Salesforce Sans Light"/>
                <a:ea typeface="Salesforce Sans Light"/>
                <a:cs typeface="Salesforce Sans Light"/>
                <a:sym typeface="Salesforce Sans Light"/>
              </a:defRPr>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sic">
    <p:spTree>
      <p:nvGrpSpPr>
        <p:cNvPr id="1" name=""/>
        <p:cNvGrpSpPr/>
        <p:nvPr/>
      </p:nvGrpSpPr>
      <p:grpSpPr>
        <a:xfrm>
          <a:off x="0" y="0"/>
          <a:ext cx="0" cy="0"/>
          <a:chOff x="0" y="0"/>
          <a:chExt cx="0" cy="0"/>
        </a:xfrm>
      </p:grpSpPr>
      <p:sp>
        <p:nvSpPr>
          <p:cNvPr id="5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prstGeom prst="rect">
            <a:avLst/>
          </a:prstGeom>
        </p:spPr>
        <p:txBody>
          <a:bodyPr/>
          <a:lstStyle/>
          <a:p>
            <a:pPr/>
            <a:r>
              <a:t>Title Text</a:t>
            </a:r>
          </a:p>
        </p:txBody>
      </p:sp>
      <p:sp>
        <p:nvSpPr>
          <p:cNvPr id="53" name="Text Placeholder 3"/>
          <p:cNvSpPr/>
          <p:nvPr>
            <p:ph type="body" sz="quarter" idx="13"/>
          </p:nvPr>
        </p:nvSpPr>
        <p:spPr>
          <a:xfrm>
            <a:off x="571502" y="1097178"/>
            <a:ext cx="11046143" cy="338555"/>
          </a:xfrm>
          <a:prstGeom prst="rect">
            <a:avLst/>
          </a:prstGeom>
        </p:spPr>
        <p:txBody>
          <a:bodyPr/>
          <a:lstStyle/>
          <a:p>
            <a:pPr>
              <a:spcBef>
                <a:spcPts val="0"/>
              </a:spcBef>
              <a:defRPr sz="2200">
                <a:latin typeface="Salesforce Sans Light"/>
                <a:ea typeface="Salesforce Sans Light"/>
                <a:cs typeface="Salesforce Sans Light"/>
                <a:sym typeface="Salesforce Sans Light"/>
              </a:defRPr>
            </a:pP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Basic">
    <p:spTree>
      <p:nvGrpSpPr>
        <p:cNvPr id="1" name=""/>
        <p:cNvGrpSpPr/>
        <p:nvPr/>
      </p:nvGrpSpPr>
      <p:grpSpPr>
        <a:xfrm>
          <a:off x="0" y="0"/>
          <a:ext cx="0" cy="0"/>
          <a:chOff x="0" y="0"/>
          <a:chExt cx="0" cy="0"/>
        </a:xfrm>
      </p:grpSpPr>
      <p:pic>
        <p:nvPicPr>
          <p:cNvPr id="61"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62"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63"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64" name="Picture 3" descr="Picture 3"/>
          <p:cNvPicPr>
            <a:picLocks noChangeAspect="1"/>
          </p:cNvPicPr>
          <p:nvPr/>
        </p:nvPicPr>
        <p:blipFill>
          <a:blip r:embed="rId5">
            <a:extLst/>
          </a:blip>
          <a:stretch>
            <a:fillRect/>
          </a:stretch>
        </p:blipFill>
        <p:spPr>
          <a:xfrm>
            <a:off x="1" y="-760015"/>
            <a:ext cx="12188825" cy="7618015"/>
          </a:xfrm>
          <a:prstGeom prst="rect">
            <a:avLst/>
          </a:prstGeom>
          <a:ln w="12700">
            <a:miter lim="400000"/>
          </a:ln>
        </p:spPr>
      </p:pic>
      <p:sp>
        <p:nvSpPr>
          <p:cNvPr id="6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6" name="Title Text"/>
          <p:cNvSpPr txBox="1"/>
          <p:nvPr>
            <p:ph type="title"/>
          </p:nvPr>
        </p:nvSpPr>
        <p:spPr>
          <a:prstGeom prst="rect">
            <a:avLst/>
          </a:prstGeom>
        </p:spPr>
        <p:txBody>
          <a:bodyPr/>
          <a:lstStyle/>
          <a:p>
            <a:pPr/>
            <a:r>
              <a:t>Title Text</a:t>
            </a:r>
          </a:p>
        </p:txBody>
      </p:sp>
      <p:sp>
        <p:nvSpPr>
          <p:cNvPr id="67" name="Text Placeholder 3"/>
          <p:cNvSpPr/>
          <p:nvPr>
            <p:ph type="body" sz="quarter" idx="13"/>
          </p:nvPr>
        </p:nvSpPr>
        <p:spPr>
          <a:xfrm>
            <a:off x="571502" y="1097178"/>
            <a:ext cx="11046143" cy="338555"/>
          </a:xfrm>
          <a:prstGeom prst="rect">
            <a:avLst/>
          </a:prstGeom>
        </p:spPr>
        <p:txBody>
          <a:bodyPr/>
          <a:lstStyle/>
          <a:p>
            <a:pPr>
              <a:spcBef>
                <a:spcPts val="0"/>
              </a:spcBef>
              <a:defRPr sz="2200">
                <a:latin typeface="Salesforce Sans Light"/>
                <a:ea typeface="Salesforce Sans Light"/>
                <a:cs typeface="Salesforce Sans Light"/>
                <a:sym typeface="Salesforce Sans Light"/>
              </a:defRPr>
            </a:pPr>
          </a:p>
        </p:txBody>
      </p:sp>
      <p:pic>
        <p:nvPicPr>
          <p:cNvPr id="68"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69"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lumn">
    <p:spTree>
      <p:nvGrpSpPr>
        <p:cNvPr id="1" name=""/>
        <p:cNvGrpSpPr/>
        <p:nvPr/>
      </p:nvGrpSpPr>
      <p:grpSpPr>
        <a:xfrm>
          <a:off x="0" y="0"/>
          <a:ext cx="0" cy="0"/>
          <a:chOff x="0" y="0"/>
          <a:chExt cx="0" cy="0"/>
        </a:xfrm>
      </p:grpSpPr>
      <p:sp>
        <p:nvSpPr>
          <p:cNvPr id="77" name="Title Text"/>
          <p:cNvSpPr txBox="1"/>
          <p:nvPr>
            <p:ph type="title"/>
          </p:nvPr>
        </p:nvSpPr>
        <p:spPr>
          <a:prstGeom prst="rect">
            <a:avLst/>
          </a:prstGeom>
        </p:spPr>
        <p:txBody>
          <a:bodyPr/>
          <a:lstStyle/>
          <a:p>
            <a:pPr/>
            <a:r>
              <a:t>Title Text</a:t>
            </a:r>
          </a:p>
        </p:txBody>
      </p:sp>
      <p:sp>
        <p:nvSpPr>
          <p:cNvPr id="78" name="Body Level One…"/>
          <p:cNvSpPr txBox="1"/>
          <p:nvPr>
            <p:ph type="body" sz="half" idx="1"/>
          </p:nvPr>
        </p:nvSpPr>
        <p:spPr>
          <a:xfrm>
            <a:off x="571500" y="1764284"/>
            <a:ext cx="5303521" cy="422376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Text Placeholder 3"/>
          <p:cNvSpPr/>
          <p:nvPr>
            <p:ph type="body" sz="quarter" idx="13"/>
          </p:nvPr>
        </p:nvSpPr>
        <p:spPr>
          <a:xfrm>
            <a:off x="571502" y="1097178"/>
            <a:ext cx="11046143" cy="338555"/>
          </a:xfrm>
          <a:prstGeom prst="rect">
            <a:avLst/>
          </a:prstGeom>
        </p:spPr>
        <p:txBody>
          <a:bodyPr/>
          <a:lstStyle/>
          <a:p>
            <a:pPr>
              <a:spcBef>
                <a:spcPts val="0"/>
              </a:spcBef>
              <a:defRPr sz="2200">
                <a:solidFill>
                  <a:srgbClr val="434145"/>
                </a:solidFill>
                <a:latin typeface="Salesforce Sans Light"/>
                <a:ea typeface="Salesforce Sans Light"/>
                <a:cs typeface="Salesforce Sans Light"/>
                <a:sym typeface="Salesforce Sans Light"/>
              </a:defRPr>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pic>
        <p:nvPicPr>
          <p:cNvPr id="87"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88"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89"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sp>
        <p:nvSpPr>
          <p:cNvPr id="90" name="Title Text"/>
          <p:cNvSpPr txBox="1"/>
          <p:nvPr>
            <p:ph type="title"/>
          </p:nvPr>
        </p:nvSpPr>
        <p:spPr>
          <a:prstGeom prst="rect">
            <a:avLst/>
          </a:prstGeom>
        </p:spPr>
        <p:txBody>
          <a:bodyPr/>
          <a:lstStyle/>
          <a:p>
            <a:pPr/>
            <a:r>
              <a:t>Title Text</a:t>
            </a:r>
          </a:p>
        </p:txBody>
      </p:sp>
      <p:sp>
        <p:nvSpPr>
          <p:cNvPr id="91" name="Body Level One…"/>
          <p:cNvSpPr txBox="1"/>
          <p:nvPr>
            <p:ph type="body" sz="quarter" idx="1"/>
          </p:nvPr>
        </p:nvSpPr>
        <p:spPr>
          <a:xfrm>
            <a:off x="571500" y="1764284"/>
            <a:ext cx="3429000" cy="422390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2" name="Text Placeholder 3"/>
          <p:cNvSpPr/>
          <p:nvPr>
            <p:ph type="body" sz="quarter" idx="13"/>
          </p:nvPr>
        </p:nvSpPr>
        <p:spPr>
          <a:xfrm>
            <a:off x="571502" y="1097178"/>
            <a:ext cx="11046143" cy="338555"/>
          </a:xfrm>
          <a:prstGeom prst="rect">
            <a:avLst/>
          </a:prstGeom>
        </p:spPr>
        <p:txBody>
          <a:bodyPr/>
          <a:lstStyle/>
          <a:p>
            <a:pPr>
              <a:spcBef>
                <a:spcPts val="0"/>
              </a:spcBef>
              <a:defRPr sz="2200">
                <a:solidFill>
                  <a:srgbClr val="434145"/>
                </a:solidFill>
                <a:latin typeface="Salesforce Sans Light"/>
                <a:ea typeface="Salesforce Sans Light"/>
                <a:cs typeface="Salesforce Sans Light"/>
                <a:sym typeface="Salesforce Sans Light"/>
              </a:defRPr>
            </a:pPr>
          </a:p>
        </p:txBody>
      </p:sp>
      <p:pic>
        <p:nvPicPr>
          <p:cNvPr id="93" name="Google Shape;315;p43" descr="Google Shape;315;p43"/>
          <p:cNvPicPr>
            <a:picLocks noChangeAspect="1"/>
          </p:cNvPicPr>
          <p:nvPr/>
        </p:nvPicPr>
        <p:blipFill>
          <a:blip r:embed="rId5">
            <a:extLst/>
          </a:blip>
          <a:stretch>
            <a:fillRect/>
          </a:stretch>
        </p:blipFill>
        <p:spPr>
          <a:xfrm>
            <a:off x="-2" y="1338"/>
            <a:ext cx="12188826" cy="6852648"/>
          </a:xfrm>
          <a:prstGeom prst="rect">
            <a:avLst/>
          </a:prstGeom>
          <a:ln w="12700">
            <a:miter lim="400000"/>
          </a:ln>
        </p:spPr>
      </p:pic>
      <p:pic>
        <p:nvPicPr>
          <p:cNvPr id="94"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peaker Slide ">
    <p:spTree>
      <p:nvGrpSpPr>
        <p:cNvPr id="1" name=""/>
        <p:cNvGrpSpPr/>
        <p:nvPr/>
      </p:nvGrpSpPr>
      <p:grpSpPr>
        <a:xfrm>
          <a:off x="0" y="0"/>
          <a:ext cx="0" cy="0"/>
          <a:chOff x="0" y="0"/>
          <a:chExt cx="0" cy="0"/>
        </a:xfrm>
      </p:grpSpPr>
      <p:pic>
        <p:nvPicPr>
          <p:cNvPr id="102" name="Picture 5" descr="Picture 5"/>
          <p:cNvPicPr>
            <a:picLocks noChangeAspect="1"/>
          </p:cNvPicPr>
          <p:nvPr/>
        </p:nvPicPr>
        <p:blipFill>
          <a:blip r:embed="rId2">
            <a:extLst/>
          </a:blip>
          <a:stretch>
            <a:fillRect/>
          </a:stretch>
        </p:blipFill>
        <p:spPr>
          <a:xfrm>
            <a:off x="0" y="265053"/>
            <a:ext cx="12188825" cy="6856215"/>
          </a:xfrm>
          <a:prstGeom prst="rect">
            <a:avLst/>
          </a:prstGeom>
          <a:ln w="12700">
            <a:miter lim="400000"/>
          </a:ln>
        </p:spPr>
      </p:pic>
      <p:sp>
        <p:nvSpPr>
          <p:cNvPr id="103" name="Body Level One…"/>
          <p:cNvSpPr txBox="1"/>
          <p:nvPr>
            <p:ph type="body" sz="quarter" idx="1"/>
          </p:nvPr>
        </p:nvSpPr>
        <p:spPr>
          <a:xfrm>
            <a:off x="453613" y="3228950"/>
            <a:ext cx="2148627" cy="498574"/>
          </a:xfrm>
          <a:prstGeom prst="rect">
            <a:avLst/>
          </a:prstGeom>
        </p:spPr>
        <p:txBody>
          <a:bodyPr anchor="b"/>
          <a:lstStyle>
            <a:lvl1pPr algn="ctr">
              <a:defRPr b="1" sz="1400"/>
            </a:lvl1pPr>
            <a:lvl2pPr marL="127794" indent="-127794" algn="ctr">
              <a:defRPr b="1" sz="1400"/>
            </a:lvl2pPr>
            <a:lvl3pPr marL="324555" indent="-141993" algn="ctr">
              <a:defRPr b="1" sz="1400"/>
            </a:lvl3pPr>
            <a:lvl4pPr marL="524867" indent="-159742" algn="ctr">
              <a:defRPr b="1" sz="1400"/>
            </a:lvl4pPr>
            <a:lvl5pPr algn="ctr">
              <a:defRPr b="1" sz="1400"/>
            </a:lvl5pPr>
          </a:lstStyle>
          <a:p>
            <a:pPr/>
            <a:r>
              <a:t>Body Level One</a:t>
            </a:r>
          </a:p>
          <a:p>
            <a:pPr lvl="1"/>
            <a:r>
              <a:t>Body Level Two</a:t>
            </a:r>
          </a:p>
          <a:p>
            <a:pPr lvl="2"/>
            <a:r>
              <a:t>Body Level Three</a:t>
            </a:r>
          </a:p>
          <a:p>
            <a:pPr lvl="3"/>
            <a:r>
              <a:t>Body Level Four</a:t>
            </a:r>
          </a:p>
          <a:p>
            <a:pPr lvl="4"/>
            <a:r>
              <a:t>Body Level Five</a:t>
            </a:r>
          </a:p>
        </p:txBody>
      </p:sp>
      <p:sp>
        <p:nvSpPr>
          <p:cNvPr id="104" name="Text Placeholder 17"/>
          <p:cNvSpPr/>
          <p:nvPr>
            <p:ph type="body" sz="quarter" idx="13"/>
          </p:nvPr>
        </p:nvSpPr>
        <p:spPr>
          <a:xfrm>
            <a:off x="2809072" y="3805430"/>
            <a:ext cx="2071011" cy="850825"/>
          </a:xfrm>
          <a:prstGeom prst="rect">
            <a:avLst/>
          </a:prstGeom>
        </p:spPr>
        <p:txBody>
          <a:bodyPr/>
          <a:lstStyle/>
          <a:p>
            <a:pPr algn="ctr">
              <a:spcBef>
                <a:spcPts val="600"/>
              </a:spcBef>
              <a:defRPr sz="1200"/>
            </a:pPr>
          </a:p>
        </p:txBody>
      </p:sp>
      <p:sp>
        <p:nvSpPr>
          <p:cNvPr id="105" name="Text Placeholder 17"/>
          <p:cNvSpPr/>
          <p:nvPr>
            <p:ph type="body" sz="quarter" idx="14"/>
          </p:nvPr>
        </p:nvSpPr>
        <p:spPr>
          <a:xfrm>
            <a:off x="5125651" y="3805430"/>
            <a:ext cx="2068627" cy="850825"/>
          </a:xfrm>
          <a:prstGeom prst="rect">
            <a:avLst/>
          </a:prstGeom>
        </p:spPr>
        <p:txBody>
          <a:bodyPr/>
          <a:lstStyle/>
          <a:p>
            <a:pPr algn="ctr">
              <a:spcBef>
                <a:spcPts val="600"/>
              </a:spcBef>
              <a:defRPr sz="1200"/>
            </a:pPr>
          </a:p>
        </p:txBody>
      </p:sp>
      <p:sp>
        <p:nvSpPr>
          <p:cNvPr id="106" name="Text Placeholder 17"/>
          <p:cNvSpPr/>
          <p:nvPr>
            <p:ph type="body" sz="quarter" idx="15"/>
          </p:nvPr>
        </p:nvSpPr>
        <p:spPr>
          <a:xfrm>
            <a:off x="2779335" y="3228950"/>
            <a:ext cx="2148627" cy="498574"/>
          </a:xfrm>
          <a:prstGeom prst="rect">
            <a:avLst/>
          </a:prstGeom>
        </p:spPr>
        <p:txBody>
          <a:bodyPr anchor="b"/>
          <a:lstStyle/>
          <a:p>
            <a:pPr algn="ctr">
              <a:defRPr b="1" sz="1400"/>
            </a:pPr>
          </a:p>
        </p:txBody>
      </p:sp>
      <p:sp>
        <p:nvSpPr>
          <p:cNvPr id="107" name="Text Placeholder 17"/>
          <p:cNvSpPr/>
          <p:nvPr>
            <p:ph type="body" sz="quarter" idx="16"/>
          </p:nvPr>
        </p:nvSpPr>
        <p:spPr>
          <a:xfrm>
            <a:off x="5083104" y="3228950"/>
            <a:ext cx="2148626" cy="498574"/>
          </a:xfrm>
          <a:prstGeom prst="rect">
            <a:avLst/>
          </a:prstGeom>
        </p:spPr>
        <p:txBody>
          <a:bodyPr anchor="b"/>
          <a:lstStyle/>
          <a:p>
            <a:pPr algn="ctr">
              <a:defRPr b="1" sz="1400"/>
            </a:pPr>
          </a:p>
        </p:txBody>
      </p:sp>
      <p:sp>
        <p:nvSpPr>
          <p:cNvPr id="108" name="Picture Placeholder 4"/>
          <p:cNvSpPr/>
          <p:nvPr>
            <p:ph type="pic" sz="quarter" idx="17"/>
          </p:nvPr>
        </p:nvSpPr>
        <p:spPr>
          <a:xfrm>
            <a:off x="686950" y="1553039"/>
            <a:ext cx="1681951" cy="1678455"/>
          </a:xfrm>
          <a:prstGeom prst="rect">
            <a:avLst/>
          </a:prstGeom>
          <a:ln w="38100">
            <a:solidFill>
              <a:srgbClr val="3EA1E0"/>
            </a:solidFill>
            <a:round/>
          </a:ln>
        </p:spPr>
        <p:txBody>
          <a:bodyPr lIns="91439" tIns="45719" rIns="91439" bIns="45719">
            <a:noAutofit/>
          </a:bodyPr>
          <a:lstStyle/>
          <a:p>
            <a:pPr/>
          </a:p>
        </p:txBody>
      </p:sp>
      <p:sp>
        <p:nvSpPr>
          <p:cNvPr id="109" name="Picture Placeholder 4"/>
          <p:cNvSpPr/>
          <p:nvPr>
            <p:ph type="pic" sz="quarter" idx="18"/>
          </p:nvPr>
        </p:nvSpPr>
        <p:spPr>
          <a:xfrm>
            <a:off x="3005814" y="1553039"/>
            <a:ext cx="1681952" cy="1678455"/>
          </a:xfrm>
          <a:prstGeom prst="rect">
            <a:avLst/>
          </a:prstGeom>
          <a:ln w="38100">
            <a:solidFill>
              <a:srgbClr val="3EA1E0"/>
            </a:solidFill>
            <a:round/>
          </a:ln>
        </p:spPr>
        <p:txBody>
          <a:bodyPr lIns="91439" tIns="45719" rIns="91439" bIns="45719">
            <a:noAutofit/>
          </a:bodyPr>
          <a:lstStyle/>
          <a:p>
            <a:pPr/>
          </a:p>
        </p:txBody>
      </p:sp>
      <p:sp>
        <p:nvSpPr>
          <p:cNvPr id="110" name="Picture Placeholder 4"/>
          <p:cNvSpPr/>
          <p:nvPr>
            <p:ph type="pic" sz="quarter" idx="19"/>
          </p:nvPr>
        </p:nvSpPr>
        <p:spPr>
          <a:xfrm>
            <a:off x="5285452" y="1553039"/>
            <a:ext cx="1681952" cy="1678455"/>
          </a:xfrm>
          <a:prstGeom prst="rect">
            <a:avLst/>
          </a:prstGeom>
          <a:ln w="38100">
            <a:solidFill>
              <a:srgbClr val="3EA1E0"/>
            </a:solidFill>
            <a:round/>
          </a:ln>
        </p:spPr>
        <p:txBody>
          <a:bodyPr lIns="91439" tIns="45719" rIns="91439" bIns="45719">
            <a:noAutofit/>
          </a:bodyPr>
          <a:lstStyle/>
          <a:p>
            <a:pPr/>
          </a:p>
        </p:txBody>
      </p:sp>
      <p:sp>
        <p:nvSpPr>
          <p:cNvPr id="111" name="Text Placeholder 3"/>
          <p:cNvSpPr/>
          <p:nvPr>
            <p:ph type="body" sz="quarter" idx="20"/>
          </p:nvPr>
        </p:nvSpPr>
        <p:spPr>
          <a:xfrm>
            <a:off x="492346" y="3805430"/>
            <a:ext cx="2071160" cy="850825"/>
          </a:xfrm>
          <a:prstGeom prst="rect">
            <a:avLst/>
          </a:prstGeom>
        </p:spPr>
        <p:txBody>
          <a:bodyPr/>
          <a:lstStyle/>
          <a:p>
            <a:pPr algn="ctr">
              <a:spcBef>
                <a:spcPts val="600"/>
              </a:spcBef>
              <a:defRPr sz="1200"/>
            </a:pPr>
          </a:p>
        </p:txBody>
      </p:sp>
      <p:sp>
        <p:nvSpPr>
          <p:cNvPr id="112" name="Title Text"/>
          <p:cNvSpPr txBox="1"/>
          <p:nvPr>
            <p:ph type="title"/>
          </p:nvPr>
        </p:nvSpPr>
        <p:spPr>
          <a:xfrm>
            <a:off x="571503" y="54754"/>
            <a:ext cx="11045826" cy="990601"/>
          </a:xfrm>
          <a:prstGeom prst="rect">
            <a:avLst/>
          </a:prstGeom>
        </p:spPr>
        <p:txBody>
          <a:bodyPr/>
          <a:lstStyle/>
          <a:p>
            <a:pPr/>
            <a:r>
              <a:t>Title Text</a:t>
            </a:r>
          </a:p>
        </p:txBody>
      </p:sp>
      <p:sp>
        <p:nvSpPr>
          <p:cNvPr id="113" name="Text Placeholder 17"/>
          <p:cNvSpPr/>
          <p:nvPr>
            <p:ph type="body" sz="quarter" idx="21"/>
          </p:nvPr>
        </p:nvSpPr>
        <p:spPr>
          <a:xfrm>
            <a:off x="7439845" y="3805430"/>
            <a:ext cx="2071011" cy="850825"/>
          </a:xfrm>
          <a:prstGeom prst="rect">
            <a:avLst/>
          </a:prstGeom>
        </p:spPr>
        <p:txBody>
          <a:bodyPr/>
          <a:lstStyle/>
          <a:p>
            <a:pPr algn="ctr">
              <a:spcBef>
                <a:spcPts val="600"/>
              </a:spcBef>
              <a:defRPr sz="1200"/>
            </a:pPr>
          </a:p>
        </p:txBody>
      </p:sp>
      <p:sp>
        <p:nvSpPr>
          <p:cNvPr id="114" name="Text Placeholder 17"/>
          <p:cNvSpPr/>
          <p:nvPr>
            <p:ph type="body" sz="quarter" idx="22"/>
          </p:nvPr>
        </p:nvSpPr>
        <p:spPr>
          <a:xfrm>
            <a:off x="9756422" y="3805430"/>
            <a:ext cx="2068627" cy="850825"/>
          </a:xfrm>
          <a:prstGeom prst="rect">
            <a:avLst/>
          </a:prstGeom>
        </p:spPr>
        <p:txBody>
          <a:bodyPr/>
          <a:lstStyle/>
          <a:p>
            <a:pPr algn="ctr">
              <a:spcBef>
                <a:spcPts val="600"/>
              </a:spcBef>
              <a:defRPr sz="1200"/>
            </a:pPr>
          </a:p>
        </p:txBody>
      </p:sp>
      <p:sp>
        <p:nvSpPr>
          <p:cNvPr id="115" name="Text Placeholder 17"/>
          <p:cNvSpPr/>
          <p:nvPr>
            <p:ph type="body" sz="quarter" idx="23"/>
          </p:nvPr>
        </p:nvSpPr>
        <p:spPr>
          <a:xfrm>
            <a:off x="7399763" y="3228950"/>
            <a:ext cx="2148626" cy="498574"/>
          </a:xfrm>
          <a:prstGeom prst="rect">
            <a:avLst/>
          </a:prstGeom>
        </p:spPr>
        <p:txBody>
          <a:bodyPr anchor="b"/>
          <a:lstStyle/>
          <a:p>
            <a:pPr algn="ctr">
              <a:defRPr b="1" sz="1400"/>
            </a:pPr>
          </a:p>
        </p:txBody>
      </p:sp>
      <p:sp>
        <p:nvSpPr>
          <p:cNvPr id="116" name="Text Placeholder 17"/>
          <p:cNvSpPr/>
          <p:nvPr>
            <p:ph type="body" sz="quarter" idx="24"/>
          </p:nvPr>
        </p:nvSpPr>
        <p:spPr>
          <a:xfrm>
            <a:off x="9716423" y="3228950"/>
            <a:ext cx="2148626" cy="498574"/>
          </a:xfrm>
          <a:prstGeom prst="rect">
            <a:avLst/>
          </a:prstGeom>
        </p:spPr>
        <p:txBody>
          <a:bodyPr anchor="b"/>
          <a:lstStyle/>
          <a:p>
            <a:pPr algn="ctr">
              <a:defRPr b="1" sz="1400"/>
            </a:pPr>
          </a:p>
        </p:txBody>
      </p:sp>
      <p:sp>
        <p:nvSpPr>
          <p:cNvPr id="117" name="Picture Placeholder 4"/>
          <p:cNvSpPr/>
          <p:nvPr>
            <p:ph type="pic" sz="quarter" idx="25"/>
          </p:nvPr>
        </p:nvSpPr>
        <p:spPr>
          <a:xfrm>
            <a:off x="7595254" y="1553039"/>
            <a:ext cx="1681951" cy="1678455"/>
          </a:xfrm>
          <a:prstGeom prst="rect">
            <a:avLst/>
          </a:prstGeom>
          <a:ln w="38100">
            <a:solidFill>
              <a:srgbClr val="3EA1E0"/>
            </a:solidFill>
            <a:round/>
          </a:ln>
        </p:spPr>
        <p:txBody>
          <a:bodyPr lIns="91439" tIns="45719" rIns="91439" bIns="45719">
            <a:noAutofit/>
          </a:bodyPr>
          <a:lstStyle/>
          <a:p>
            <a:pPr/>
          </a:p>
        </p:txBody>
      </p:sp>
      <p:sp>
        <p:nvSpPr>
          <p:cNvPr id="118" name="Picture Placeholder 4"/>
          <p:cNvSpPr/>
          <p:nvPr>
            <p:ph type="pic" sz="quarter" idx="26"/>
          </p:nvPr>
        </p:nvSpPr>
        <p:spPr>
          <a:xfrm>
            <a:off x="9918771" y="1553039"/>
            <a:ext cx="1681951" cy="1678455"/>
          </a:xfrm>
          <a:prstGeom prst="rect">
            <a:avLst/>
          </a:prstGeom>
          <a:ln w="38100">
            <a:solidFill>
              <a:srgbClr val="3EA1E0"/>
            </a:solidFill>
            <a:round/>
          </a:ln>
        </p:spPr>
        <p:txBody>
          <a:bodyPr lIns="91439" tIns="45719" rIns="91439" bIns="45719">
            <a:noAutofit/>
          </a:bodyPr>
          <a:lstStyle/>
          <a:p>
            <a:pPr/>
          </a:p>
        </p:txBody>
      </p:sp>
      <p:pic>
        <p:nvPicPr>
          <p:cNvPr id="119" name="Image" descr="Image"/>
          <p:cNvPicPr>
            <a:picLocks noChangeAspect="1"/>
          </p:cNvPicPr>
          <p:nvPr/>
        </p:nvPicPr>
        <p:blipFill>
          <a:blip r:embed="rId3">
            <a:extLst/>
          </a:blip>
          <a:stretch>
            <a:fillRect/>
          </a:stretch>
        </p:blipFill>
        <p:spPr>
          <a:xfrm>
            <a:off x="162284" y="5624552"/>
            <a:ext cx="1169785" cy="1178460"/>
          </a:xfrm>
          <a:prstGeom prst="rect">
            <a:avLst/>
          </a:prstGeom>
          <a:ln w="12700">
            <a:miter lim="400000"/>
          </a:ln>
        </p:spPr>
      </p:pic>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que Slide - C">
    <p:bg>
      <p:bgPr>
        <a:gradFill flip="none" rotWithShape="1">
          <a:gsLst>
            <a:gs pos="0">
              <a:srgbClr val="309FFF"/>
            </a:gs>
            <a:gs pos="69000">
              <a:srgbClr val="4CC0D9"/>
            </a:gs>
            <a:gs pos="100000">
              <a:srgbClr val="68E2B3"/>
            </a:gs>
          </a:gsLst>
          <a:lin ang="5400000" scaled="0"/>
        </a:gradFill>
      </p:bgPr>
    </p:bg>
    <p:spTree>
      <p:nvGrpSpPr>
        <p:cNvPr id="1" name=""/>
        <p:cNvGrpSpPr/>
        <p:nvPr/>
      </p:nvGrpSpPr>
      <p:grpSpPr>
        <a:xfrm>
          <a:off x="0" y="0"/>
          <a:ext cx="0" cy="0"/>
          <a:chOff x="0" y="0"/>
          <a:chExt cx="0" cy="0"/>
        </a:xfrm>
      </p:grpSpPr>
      <p:pic>
        <p:nvPicPr>
          <p:cNvPr id="127" name="Picture 6" descr="Picture 6"/>
          <p:cNvPicPr>
            <a:picLocks noChangeAspect="1"/>
          </p:cNvPicPr>
          <p:nvPr/>
        </p:nvPicPr>
        <p:blipFill>
          <a:blip r:embed="rId2">
            <a:extLst/>
          </a:blip>
          <a:stretch>
            <a:fillRect/>
          </a:stretch>
        </p:blipFill>
        <p:spPr>
          <a:xfrm>
            <a:off x="1907" y="624"/>
            <a:ext cx="12189771" cy="6856747"/>
          </a:xfrm>
          <a:prstGeom prst="rect">
            <a:avLst/>
          </a:prstGeom>
          <a:ln w="12700">
            <a:miter lim="400000"/>
          </a:ln>
        </p:spPr>
      </p:pic>
      <p:sp>
        <p:nvSpPr>
          <p:cNvPr id="128" name="Title Text"/>
          <p:cNvSpPr txBox="1"/>
          <p:nvPr>
            <p:ph type="title"/>
          </p:nvPr>
        </p:nvSpPr>
        <p:spPr>
          <a:xfrm>
            <a:off x="578442" y="1804374"/>
            <a:ext cx="7165851" cy="1115729"/>
          </a:xfrm>
          <a:prstGeom prst="rect">
            <a:avLst/>
          </a:prstGeom>
        </p:spPr>
        <p:txBody>
          <a:bodyPr/>
          <a:lstStyle>
            <a:lvl1pPr>
              <a:lnSpc>
                <a:spcPct val="90000"/>
              </a:lnSpc>
              <a:defRPr sz="4000">
                <a:solidFill>
                  <a:srgbClr val="002060"/>
                </a:solidFill>
              </a:defRPr>
            </a:lvl1pPr>
          </a:lstStyle>
          <a:p>
            <a:pPr/>
            <a:r>
              <a:t>Title Text</a:t>
            </a:r>
          </a:p>
        </p:txBody>
      </p:sp>
      <p:sp>
        <p:nvSpPr>
          <p:cNvPr id="129" name="Body Level One…"/>
          <p:cNvSpPr txBox="1"/>
          <p:nvPr>
            <p:ph type="body" sz="quarter" idx="1"/>
          </p:nvPr>
        </p:nvSpPr>
        <p:spPr>
          <a:xfrm>
            <a:off x="578442" y="2988375"/>
            <a:ext cx="7165851" cy="927387"/>
          </a:xfrm>
          <a:prstGeom prst="rect">
            <a:avLst/>
          </a:prstGeom>
        </p:spPr>
        <p:txBody>
          <a:bodyPr/>
          <a:lstStyle>
            <a:lvl1pPr>
              <a:spcBef>
                <a:spcPts val="0"/>
              </a:spcBef>
              <a:defRPr sz="2200">
                <a:solidFill>
                  <a:srgbClr val="002060"/>
                </a:solidFill>
                <a:latin typeface="Salesforce Sans Light"/>
                <a:ea typeface="Salesforce Sans Light"/>
                <a:cs typeface="Salesforce Sans Light"/>
                <a:sym typeface="Salesforce Sans Light"/>
              </a:defRPr>
            </a:lvl1pPr>
            <a:lvl2pPr marL="223132" indent="-223132">
              <a:spcBef>
                <a:spcPts val="0"/>
              </a:spcBef>
              <a:defRPr sz="2200">
                <a:solidFill>
                  <a:srgbClr val="002060"/>
                </a:solidFill>
                <a:latin typeface="Salesforce Sans Light"/>
                <a:ea typeface="Salesforce Sans Light"/>
                <a:cs typeface="Salesforce Sans Light"/>
                <a:sym typeface="Salesforce Sans Light"/>
              </a:defRPr>
            </a:lvl2pPr>
            <a:lvl3pPr marL="433586" indent="-251024">
              <a:spcBef>
                <a:spcPts val="0"/>
              </a:spcBef>
              <a:defRPr sz="2200">
                <a:solidFill>
                  <a:srgbClr val="002060"/>
                </a:solidFill>
                <a:latin typeface="Salesforce Sans Light"/>
                <a:ea typeface="Salesforce Sans Light"/>
                <a:cs typeface="Salesforce Sans Light"/>
                <a:sym typeface="Salesforce Sans Light"/>
              </a:defRPr>
            </a:lvl3pPr>
            <a:lvl4pPr marL="652009" indent="-286884">
              <a:spcBef>
                <a:spcPts val="0"/>
              </a:spcBef>
              <a:defRPr sz="2200">
                <a:solidFill>
                  <a:srgbClr val="002060"/>
                </a:solidFill>
                <a:latin typeface="Salesforce Sans Light"/>
                <a:ea typeface="Salesforce Sans Light"/>
                <a:cs typeface="Salesforce Sans Light"/>
                <a:sym typeface="Salesforce Sans Light"/>
              </a:defRPr>
            </a:lvl4pPr>
            <a:lvl5pPr>
              <a:spcBef>
                <a:spcPts val="0"/>
              </a:spcBef>
              <a:defRPr sz="2200">
                <a:solidFill>
                  <a:srgbClr val="002060"/>
                </a:solidFill>
                <a:latin typeface="Salesforce Sans Light"/>
                <a:ea typeface="Salesforce Sans Light"/>
                <a:cs typeface="Salesforce Sans Light"/>
                <a:sym typeface="Salesforce Sans Light"/>
              </a:defRPr>
            </a:lvl5pPr>
          </a:lstStyle>
          <a:p>
            <a:pPr/>
            <a:r>
              <a:t>Body Level One</a:t>
            </a:r>
          </a:p>
          <a:p>
            <a:pPr lvl="1"/>
            <a:r>
              <a:t>Body Level Two</a:t>
            </a:r>
          </a:p>
          <a:p>
            <a:pPr lvl="2"/>
            <a:r>
              <a:t>Body Level Three</a:t>
            </a:r>
          </a:p>
          <a:p>
            <a:pPr lvl="3"/>
            <a:r>
              <a:t>Body Level Four</a:t>
            </a:r>
          </a:p>
          <a:p>
            <a:pPr lvl="4"/>
            <a:r>
              <a:t>Body Level Five</a:t>
            </a:r>
          </a:p>
        </p:txBody>
      </p:sp>
      <p:pic>
        <p:nvPicPr>
          <p:cNvPr id="130" name="Picture 2" descr="Picture 2"/>
          <p:cNvPicPr>
            <a:picLocks noChangeAspect="1"/>
          </p:cNvPicPr>
          <p:nvPr/>
        </p:nvPicPr>
        <p:blipFill>
          <a:blip r:embed="rId3">
            <a:extLst/>
          </a:blip>
          <a:stretch>
            <a:fillRect/>
          </a:stretch>
        </p:blipFill>
        <p:spPr>
          <a:xfrm>
            <a:off x="9797485" y="485249"/>
            <a:ext cx="1989703" cy="568851"/>
          </a:xfrm>
          <a:prstGeom prst="rect">
            <a:avLst/>
          </a:prstGeom>
          <a:ln w="12700">
            <a:miter lim="400000"/>
          </a:ln>
        </p:spPr>
      </p:pic>
      <p:pic>
        <p:nvPicPr>
          <p:cNvPr id="131" name="Image" descr="Image"/>
          <p:cNvPicPr>
            <a:picLocks noChangeAspect="1"/>
          </p:cNvPicPr>
          <p:nvPr/>
        </p:nvPicPr>
        <p:blipFill>
          <a:blip r:embed="rId4">
            <a:extLst/>
          </a:blip>
          <a:stretch>
            <a:fillRect/>
          </a:stretch>
        </p:blipFill>
        <p:spPr>
          <a:xfrm>
            <a:off x="162284" y="5624552"/>
            <a:ext cx="1169785" cy="1178460"/>
          </a:xfrm>
          <a:prstGeom prst="rect">
            <a:avLst/>
          </a:prstGeom>
          <a:ln w="12700">
            <a:miter lim="400000"/>
          </a:ln>
        </p:spPr>
      </p:pic>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tif"/><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 Id="rId19" Type="http://schemas.openxmlformats.org/officeDocument/2006/relationships/slideLayout" Target="../slideLayouts/slideLayout13.xml"/><Relationship Id="rId20" Type="http://schemas.openxmlformats.org/officeDocument/2006/relationships/slideLayout" Target="../slideLayouts/slideLayout14.xml"/><Relationship Id="rId21" Type="http://schemas.openxmlformats.org/officeDocument/2006/relationships/slideLayout" Target="../slideLayouts/slideLayout15.xml"/><Relationship Id="rId2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
            <a:extLst/>
          </a:blip>
          <a:stretch>
            <a:fillRect/>
          </a:stretch>
        </p:blipFill>
        <p:spPr>
          <a:xfrm>
            <a:off x="-2" y="0"/>
            <a:ext cx="12188826" cy="6856214"/>
          </a:xfrm>
          <a:prstGeom prst="rect">
            <a:avLst/>
          </a:prstGeom>
          <a:ln w="12700">
            <a:miter lim="400000"/>
          </a:ln>
        </p:spPr>
      </p:pic>
      <p:pic>
        <p:nvPicPr>
          <p:cNvPr id="3" name="Picture 2" descr="Picture 2"/>
          <p:cNvPicPr>
            <a:picLocks noChangeAspect="1"/>
          </p:cNvPicPr>
          <p:nvPr/>
        </p:nvPicPr>
        <p:blipFill>
          <a:blip r:embed="rId3">
            <a:extLst/>
          </a:blip>
          <a:stretch>
            <a:fillRect/>
          </a:stretch>
        </p:blipFill>
        <p:spPr>
          <a:xfrm>
            <a:off x="-2" y="1786"/>
            <a:ext cx="12188826" cy="6856215"/>
          </a:xfrm>
          <a:prstGeom prst="rect">
            <a:avLst/>
          </a:prstGeom>
          <a:ln w="12700">
            <a:miter lim="400000"/>
          </a:ln>
        </p:spPr>
      </p:pic>
      <p:pic>
        <p:nvPicPr>
          <p:cNvPr id="4" name="Picture 2" descr="Picture 2"/>
          <p:cNvPicPr>
            <a:picLocks noChangeAspect="1"/>
          </p:cNvPicPr>
          <p:nvPr/>
        </p:nvPicPr>
        <p:blipFill>
          <a:blip r:embed="rId4">
            <a:extLst/>
          </a:blip>
          <a:stretch>
            <a:fillRect/>
          </a:stretch>
        </p:blipFill>
        <p:spPr>
          <a:xfrm>
            <a:off x="9797485" y="485249"/>
            <a:ext cx="1989703" cy="568851"/>
          </a:xfrm>
          <a:prstGeom prst="rect">
            <a:avLst/>
          </a:prstGeom>
          <a:ln w="12700">
            <a:miter lim="400000"/>
          </a:ln>
        </p:spPr>
      </p:pic>
      <p:pic>
        <p:nvPicPr>
          <p:cNvPr id="5" name="Google Shape;308;p42" descr="Google Shape;308;p42"/>
          <p:cNvPicPr>
            <a:picLocks noChangeAspect="1"/>
          </p:cNvPicPr>
          <p:nvPr/>
        </p:nvPicPr>
        <p:blipFill>
          <a:blip r:embed="rId5">
            <a:extLst/>
          </a:blip>
          <a:stretch>
            <a:fillRect/>
          </a:stretch>
        </p:blipFill>
        <p:spPr>
          <a:xfrm>
            <a:off x="1848" y="-3"/>
            <a:ext cx="12186976" cy="6857950"/>
          </a:xfrm>
          <a:prstGeom prst="rect">
            <a:avLst/>
          </a:prstGeom>
          <a:ln w="12700">
            <a:miter lim="400000"/>
          </a:ln>
        </p:spPr>
      </p:pic>
      <p:sp>
        <p:nvSpPr>
          <p:cNvPr id="6" name="Body Level One…"/>
          <p:cNvSpPr txBox="1"/>
          <p:nvPr>
            <p:ph type="body" idx="1"/>
          </p:nvPr>
        </p:nvSpPr>
        <p:spPr>
          <a:xfrm>
            <a:off x="571500" y="1764284"/>
            <a:ext cx="11045953" cy="422376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Title Text"/>
          <p:cNvSpPr txBox="1"/>
          <p:nvPr>
            <p:ph type="title"/>
          </p:nvPr>
        </p:nvSpPr>
        <p:spPr>
          <a:xfrm>
            <a:off x="571500" y="63502"/>
            <a:ext cx="11045953" cy="99012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Title Text</a:t>
            </a:r>
          </a:p>
        </p:txBody>
      </p:sp>
      <p:pic>
        <p:nvPicPr>
          <p:cNvPr id="8" name="Image" descr="Image"/>
          <p:cNvPicPr>
            <a:picLocks noChangeAspect="1"/>
          </p:cNvPicPr>
          <p:nvPr/>
        </p:nvPicPr>
        <p:blipFill>
          <a:blip r:embed="rId6">
            <a:extLst/>
          </a:blip>
          <a:stretch>
            <a:fillRect/>
          </a:stretch>
        </p:blipFill>
        <p:spPr>
          <a:xfrm>
            <a:off x="162284" y="5624552"/>
            <a:ext cx="1169785" cy="1178460"/>
          </a:xfrm>
          <a:prstGeom prst="rect">
            <a:avLst/>
          </a:prstGeom>
          <a:ln w="12700">
            <a:miter lim="400000"/>
          </a:ln>
        </p:spPr>
      </p:pic>
      <p:sp>
        <p:nvSpPr>
          <p:cNvPr id="9" name="Slide Number"/>
          <p:cNvSpPr txBox="1"/>
          <p:nvPr>
            <p:ph type="sldNum" sz="quarter" idx="2"/>
          </p:nvPr>
        </p:nvSpPr>
        <p:spPr>
          <a:xfrm>
            <a:off x="5886661" y="6172200"/>
            <a:ext cx="2841838"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transition xmlns:p14="http://schemas.microsoft.com/office/powerpoint/2010/main" spd="med" advClick="1"/>
  <p:txStyles>
    <p:titleStyle>
      <a:lvl1pPr marL="0" marR="0" indent="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1pPr>
      <a:lvl2pPr marL="0" marR="0" indent="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2pPr>
      <a:lvl3pPr marL="0" marR="0" indent="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3pPr>
      <a:lvl4pPr marL="0" marR="0" indent="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4pPr>
      <a:lvl5pPr marL="0" marR="0" indent="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5pPr>
      <a:lvl6pPr marL="0" marR="0" indent="45720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6pPr>
      <a:lvl7pPr marL="0" marR="0" indent="91440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7pPr>
      <a:lvl8pPr marL="0" marR="0" indent="137160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8pPr>
      <a:lvl9pPr marL="0" marR="0" indent="1828800" algn="l" defTabSz="914400" rtl="0" latinLnBrk="0">
        <a:lnSpc>
          <a:spcPct val="95000"/>
        </a:lnSpc>
        <a:spcBef>
          <a:spcPts val="0"/>
        </a:spcBef>
        <a:spcAft>
          <a:spcPts val="0"/>
        </a:spcAft>
        <a:buClrTx/>
        <a:buSzTx/>
        <a:buFontTx/>
        <a:buNone/>
        <a:tabLst/>
        <a:defRPr b="0" baseline="0" cap="none" i="0" spc="0" strike="noStrike" sz="3000" u="none">
          <a:ln>
            <a:noFill/>
          </a:ln>
          <a:solidFill>
            <a:srgbClr val="205CA0"/>
          </a:solidFill>
          <a:uFillTx/>
          <a:latin typeface="+mn-lt"/>
          <a:ea typeface="+mn-ea"/>
          <a:cs typeface="+mn-cs"/>
          <a:sym typeface="Salesforce Sans"/>
        </a:defRPr>
      </a:lvl9pPr>
    </p:titleStyle>
    <p:bodyStyle>
      <a:lvl1pPr marL="0" marR="0" indent="0" algn="l" defTabSz="914400" rtl="0" latinLnBrk="0">
        <a:lnSpc>
          <a:spcPct val="100000"/>
        </a:lnSpc>
        <a:spcBef>
          <a:spcPts val="1100"/>
        </a:spcBef>
        <a:spcAft>
          <a:spcPts val="0"/>
        </a:spcAft>
        <a:buClrTx/>
        <a:buSzTx/>
        <a:buFontTx/>
        <a:buNone/>
        <a:tabLst/>
        <a:defRPr b="0" baseline="0" cap="none" i="0" spc="0" strike="noStrike" sz="2000" u="none">
          <a:ln>
            <a:noFill/>
          </a:ln>
          <a:solidFill>
            <a:schemeClr val="accent2"/>
          </a:solidFill>
          <a:uFillTx/>
          <a:latin typeface="+mn-lt"/>
          <a:ea typeface="+mn-ea"/>
          <a:cs typeface="+mn-cs"/>
          <a:sym typeface="Salesforce Sans"/>
        </a:defRPr>
      </a:lvl1pPr>
      <a:lvl2pPr marL="202847" marR="0" indent="-202847"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2pPr>
      <a:lvl3pPr marL="410765" marR="0" indent="-228203"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3pPr>
      <a:lvl4pPr marL="625929" marR="0" indent="-260804"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4pPr>
      <a:lvl5pPr marL="0" marR="0" indent="0" algn="l" defTabSz="914400" rtl="0" latinLnBrk="0">
        <a:lnSpc>
          <a:spcPct val="100000"/>
        </a:lnSpc>
        <a:spcBef>
          <a:spcPts val="1100"/>
        </a:spcBef>
        <a:spcAft>
          <a:spcPts val="0"/>
        </a:spcAft>
        <a:buClrTx/>
        <a:buSzTx/>
        <a:buFontTx/>
        <a:buNone/>
        <a:tabLst/>
        <a:defRPr b="0" baseline="0" cap="none" i="0" spc="0" strike="noStrike" sz="2000" u="none">
          <a:ln>
            <a:noFill/>
          </a:ln>
          <a:solidFill>
            <a:schemeClr val="accent2"/>
          </a:solidFill>
          <a:uFillTx/>
          <a:latin typeface="+mn-lt"/>
          <a:ea typeface="+mn-ea"/>
          <a:cs typeface="+mn-cs"/>
          <a:sym typeface="Salesforce Sans"/>
        </a:defRPr>
      </a:lvl5pPr>
      <a:lvl6pPr marL="2514600" marR="0" indent="-228600"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6pPr>
      <a:lvl7pPr marL="2971800" marR="0" indent="-228600"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7pPr>
      <a:lvl8pPr marL="3429000" marR="0" indent="-228600"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8pPr>
      <a:lvl9pPr marL="3886200" marR="0" indent="-228600" algn="l" defTabSz="914400" rtl="0" latinLnBrk="0">
        <a:lnSpc>
          <a:spcPct val="100000"/>
        </a:lnSpc>
        <a:spcBef>
          <a:spcPts val="1100"/>
        </a:spcBef>
        <a:spcAft>
          <a:spcPts val="0"/>
        </a:spcAft>
        <a:buClrTx/>
        <a:buSzPct val="100000"/>
        <a:buFontTx/>
        <a:buChar char="•"/>
        <a:tabLst/>
        <a:defRPr b="0" baseline="0" cap="none" i="0" spc="0" strike="noStrike" sz="2000" u="none">
          <a:ln>
            <a:noFill/>
          </a:ln>
          <a:solidFill>
            <a:schemeClr val="accent2"/>
          </a:solidFill>
          <a:uFillTx/>
          <a:latin typeface="+mn-lt"/>
          <a:ea typeface="+mn-ea"/>
          <a:cs typeface="+mn-cs"/>
          <a:sym typeface="Salesforce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Salesforce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truenorthdreamin.com" TargetMode="External"/><Relationship Id="rId3" Type="http://schemas.openxmlformats.org/officeDocument/2006/relationships/hyperlink" Target="http://northeastdreamin.com"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2"/>
          <p:cNvSpPr txBox="1"/>
          <p:nvPr>
            <p:ph type="ctrTitle"/>
          </p:nvPr>
        </p:nvSpPr>
        <p:spPr>
          <a:xfrm>
            <a:off x="2098832" y="1977644"/>
            <a:ext cx="5184285" cy="2902712"/>
          </a:xfrm>
          <a:prstGeom prst="rect">
            <a:avLst/>
          </a:prstGeom>
        </p:spPr>
        <p:txBody>
          <a:bodyPr anchor="ctr"/>
          <a:lstStyle/>
          <a:p>
            <a:pPr defTabSz="557784">
              <a:defRPr sz="6100"/>
            </a:pPr>
            <a:r>
              <a:t>Welcome </a:t>
            </a:r>
          </a:p>
          <a:p>
            <a:pPr lvl="5" indent="278892" defTabSz="557784">
              <a:lnSpc>
                <a:spcPct val="90000"/>
              </a:lnSpc>
              <a:defRPr sz="6100">
                <a:solidFill>
                  <a:srgbClr val="FFFFFF"/>
                </a:solidFill>
              </a:defRPr>
            </a:pPr>
            <a:r>
              <a:t>Syracuse </a:t>
            </a:r>
          </a:p>
          <a:p>
            <a:pPr lvl="6" indent="557784" defTabSz="557784">
              <a:lnSpc>
                <a:spcPct val="90000"/>
              </a:lnSpc>
              <a:defRPr sz="6100">
                <a:solidFill>
                  <a:srgbClr val="FFFFFF"/>
                </a:solidFill>
              </a:defRPr>
            </a:pPr>
            <a:r>
              <a:t>Trailblazers</a:t>
            </a:r>
          </a:p>
          <a:p>
            <a:pPr lvl="7" indent="836676" defTabSz="557784">
              <a:lnSpc>
                <a:spcPct val="90000"/>
              </a:lnSpc>
              <a:defRPr sz="2440">
                <a:solidFill>
                  <a:srgbClr val="FFFFFF"/>
                </a:solidFill>
              </a:defRPr>
            </a:pPr>
            <a:r>
              <a:t>March 28,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Content Placeholder 6"/>
          <p:cNvSpPr txBox="1"/>
          <p:nvPr>
            <p:ph type="body" idx="1"/>
          </p:nvPr>
        </p:nvSpPr>
        <p:spPr>
          <a:xfrm>
            <a:off x="571499" y="1764284"/>
            <a:ext cx="11045954" cy="4223767"/>
          </a:xfrm>
          <a:prstGeom prst="rect">
            <a:avLst/>
          </a:prstGeom>
        </p:spPr>
        <p:txBody>
          <a:bodyPr/>
          <a:lstStyle/>
          <a:p>
            <a:pPr/>
            <a:r>
              <a:t>Retrieve</a:t>
            </a:r>
          </a:p>
          <a:p>
            <a:pPr lvl="1" marL="182563" indent="-182563">
              <a:spcBef>
                <a:spcPts val="600"/>
              </a:spcBef>
              <a:buClr>
                <a:srgbClr val="8D837B"/>
              </a:buClr>
              <a:buFont typeface="Arial"/>
              <a:defRPr sz="1800">
                <a:solidFill>
                  <a:srgbClr val="8D837B"/>
                </a:solidFill>
              </a:defRPr>
            </a:pPr>
            <a:r>
              <a:t>sfdx force:mdapi:retrieve -r . -u unit -p DemoTDD</a:t>
            </a:r>
          </a:p>
          <a:p>
            <a:pPr/>
            <a:r>
              <a:t>Test Deploy From Zip</a:t>
            </a:r>
          </a:p>
          <a:p>
            <a:pPr lvl="1" marL="182563" indent="-182563">
              <a:spcBef>
                <a:spcPts val="600"/>
              </a:spcBef>
              <a:buClr>
                <a:srgbClr val="8D837B"/>
              </a:buClr>
              <a:buFont typeface="Arial"/>
              <a:defRPr sz="1800">
                <a:solidFill>
                  <a:srgbClr val="8D837B"/>
                </a:solidFill>
              </a:defRPr>
            </a:pPr>
            <a:r>
              <a:t>sfdx force:mdapi:deploy -u nandbots -f unpackaged.zip -w 2 -c</a:t>
            </a:r>
          </a:p>
          <a:p>
            <a:pPr lvl="1" marL="182563" indent="-182563">
              <a:spcBef>
                <a:spcPts val="600"/>
              </a:spcBef>
              <a:buClr>
                <a:srgbClr val="8D837B"/>
              </a:buClr>
              <a:buFont typeface="Arial"/>
              <a:defRPr sz="1800">
                <a:solidFill>
                  <a:srgbClr val="8D837B"/>
                </a:solidFill>
              </a:defRPr>
            </a:pPr>
            <a:r>
              <a:t>sfdx force:mdapi:deploy -u nandbots -f unpackaged.zip -w 2 -c -l RunSpecifiedTests -r BackupTest_NPQCase</a:t>
            </a:r>
          </a:p>
          <a:p>
            <a:pPr/>
            <a:r>
              <a:t>Test Deploy From Directory</a:t>
            </a:r>
          </a:p>
          <a:p>
            <a:pPr lvl="1" marL="182563" indent="-182563">
              <a:spcBef>
                <a:spcPts val="600"/>
              </a:spcBef>
              <a:buClr>
                <a:srgbClr val="8D837B"/>
              </a:buClr>
              <a:buFont typeface="Arial"/>
              <a:defRPr sz="1800">
                <a:solidFill>
                  <a:srgbClr val="8D837B"/>
                </a:solidFill>
              </a:defRPr>
            </a:pPr>
            <a:r>
              <a:t>Unzip, Edit BackupTest_NPQCase to remove first and last test</a:t>
            </a:r>
          </a:p>
          <a:p>
            <a:pPr lvl="1" marL="182563" indent="-182563">
              <a:spcBef>
                <a:spcPts val="600"/>
              </a:spcBef>
              <a:buClr>
                <a:srgbClr val="8D837B"/>
              </a:buClr>
              <a:buFont typeface="Arial"/>
              <a:defRPr sz="1800">
                <a:solidFill>
                  <a:srgbClr val="8D837B"/>
                </a:solidFill>
              </a:defRPr>
            </a:pPr>
            <a:r>
              <a:t>sfdx force:mdapi:deploy -u nandbots -d DemoTDD -w 2 -c -l RunSpecifiedTests -r BackupTest_NPQCase</a:t>
            </a:r>
          </a:p>
        </p:txBody>
      </p:sp>
      <p:sp>
        <p:nvSpPr>
          <p:cNvPr id="279" name="Title 2"/>
          <p:cNvSpPr txBox="1"/>
          <p:nvPr>
            <p:ph type="title"/>
          </p:nvPr>
        </p:nvSpPr>
        <p:spPr>
          <a:xfrm>
            <a:off x="571499" y="63502"/>
            <a:ext cx="11045954" cy="990121"/>
          </a:xfrm>
          <a:prstGeom prst="rect">
            <a:avLst/>
          </a:prstGeom>
        </p:spPr>
        <p:txBody>
          <a:bodyPr/>
          <a:lstStyle/>
          <a:p>
            <a:pPr/>
            <a:r>
              <a:t>SFDX</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Content Placeholder 1"/>
          <p:cNvSpPr txBox="1"/>
          <p:nvPr>
            <p:ph type="body" idx="1"/>
          </p:nvPr>
        </p:nvSpPr>
        <p:spPr>
          <a:xfrm>
            <a:off x="571499" y="1764284"/>
            <a:ext cx="11045954" cy="4223767"/>
          </a:xfrm>
          <a:prstGeom prst="rect">
            <a:avLst/>
          </a:prstGeom>
        </p:spPr>
        <p:txBody>
          <a:bodyPr/>
          <a:lstStyle/>
          <a:p>
            <a:pPr>
              <a:defRPr sz="3200"/>
            </a:pPr>
            <a:r>
              <a:t>Now: Shaughnessy’s Pub</a:t>
            </a:r>
          </a:p>
          <a:p>
            <a:pPr>
              <a:defRPr sz="3200"/>
            </a:pPr>
            <a:r>
              <a:t>Next: Wednesday, April 24, 4:00-5:30p, Tech Garden</a:t>
            </a:r>
          </a:p>
          <a:p>
            <a:pPr lvl="3" marL="547687" indent="-182562">
              <a:spcBef>
                <a:spcPts val="600"/>
              </a:spcBef>
              <a:buClr>
                <a:srgbClr val="8D837B"/>
              </a:buClr>
              <a:buFont typeface="Arial"/>
              <a:defRPr>
                <a:solidFill>
                  <a:srgbClr val="8D837B"/>
                </a:solidFill>
              </a:defRPr>
            </a:pPr>
            <a:r>
              <a:t>Topic: Einstein chat bots with Invokable Apex</a:t>
            </a:r>
          </a:p>
          <a:p>
            <a:pPr lvl="3" marL="547687" indent="-182562">
              <a:spcBef>
                <a:spcPts val="600"/>
              </a:spcBef>
              <a:buClr>
                <a:srgbClr val="8D837B"/>
              </a:buClr>
              <a:buFont typeface="Arial"/>
              <a:defRPr>
                <a:solidFill>
                  <a:srgbClr val="8D837B"/>
                </a:solidFill>
              </a:defRPr>
            </a:pPr>
            <a:r>
              <a:t>Registration opens tomorrow</a:t>
            </a:r>
          </a:p>
          <a:p>
            <a:pPr lvl="3" marL="547687" indent="-182562">
              <a:spcBef>
                <a:spcPts val="600"/>
              </a:spcBef>
              <a:buClr>
                <a:srgbClr val="8D837B"/>
              </a:buClr>
              <a:buFont typeface="Arial"/>
              <a:defRPr>
                <a:solidFill>
                  <a:srgbClr val="8D837B"/>
                </a:solidFill>
              </a:defRPr>
            </a:pPr>
            <a:r>
              <a:t>Suggestions/Speakers welcome for May and beyond</a:t>
            </a:r>
          </a:p>
        </p:txBody>
      </p:sp>
      <p:sp>
        <p:nvSpPr>
          <p:cNvPr id="282" name="Title 2"/>
          <p:cNvSpPr txBox="1"/>
          <p:nvPr>
            <p:ph type="title"/>
          </p:nvPr>
        </p:nvSpPr>
        <p:spPr>
          <a:xfrm>
            <a:off x="571499" y="63502"/>
            <a:ext cx="11045954" cy="990121"/>
          </a:xfrm>
          <a:prstGeom prst="rect">
            <a:avLst/>
          </a:prstGeom>
        </p:spPr>
        <p:txBody>
          <a:bodyPr/>
          <a:lstStyle/>
          <a:p>
            <a:pPr/>
            <a:r>
              <a:t>Thank You For Coming!</a:t>
            </a:r>
          </a:p>
        </p:txBody>
      </p:sp>
      <p:pic>
        <p:nvPicPr>
          <p:cNvPr id="283" name="Picture 7" descr="Picture 7"/>
          <p:cNvPicPr>
            <a:picLocks noChangeAspect="1"/>
          </p:cNvPicPr>
          <p:nvPr/>
        </p:nvPicPr>
        <p:blipFill>
          <a:blip r:embed="rId2">
            <a:extLst/>
          </a:blip>
          <a:stretch>
            <a:fillRect/>
          </a:stretch>
        </p:blipFill>
        <p:spPr>
          <a:xfrm>
            <a:off x="7357989" y="2726350"/>
            <a:ext cx="4223767" cy="4223766"/>
          </a:xfrm>
          <a:prstGeom prst="rect">
            <a:avLst/>
          </a:prstGeom>
          <a:ln w="12700">
            <a:miter lim="400000"/>
          </a:ln>
        </p:spPr>
      </p:pic>
      <p:pic>
        <p:nvPicPr>
          <p:cNvPr id="284" name="Picture 4" descr="Picture 4"/>
          <p:cNvPicPr>
            <a:picLocks noChangeAspect="1"/>
          </p:cNvPicPr>
          <p:nvPr/>
        </p:nvPicPr>
        <p:blipFill>
          <a:blip r:embed="rId3">
            <a:extLst/>
          </a:blip>
          <a:stretch>
            <a:fillRect/>
          </a:stretch>
        </p:blipFill>
        <p:spPr>
          <a:xfrm>
            <a:off x="5818532" y="6465989"/>
            <a:ext cx="6345528" cy="4005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2"/>
          <p:cNvSpPr txBox="1"/>
          <p:nvPr>
            <p:ph type="title"/>
          </p:nvPr>
        </p:nvSpPr>
        <p:spPr>
          <a:xfrm>
            <a:off x="571499" y="63502"/>
            <a:ext cx="11045954" cy="990121"/>
          </a:xfrm>
          <a:prstGeom prst="rect">
            <a:avLst/>
          </a:prstGeom>
        </p:spPr>
        <p:txBody>
          <a:bodyPr/>
          <a:lstStyle/>
          <a:p>
            <a:pPr/>
            <a:r>
              <a:t>Introductions</a:t>
            </a:r>
          </a:p>
        </p:txBody>
      </p:sp>
      <p:sp>
        <p:nvSpPr>
          <p:cNvPr id="253" name="Who are you?…"/>
          <p:cNvSpPr txBox="1"/>
          <p:nvPr/>
        </p:nvSpPr>
        <p:spPr>
          <a:xfrm>
            <a:off x="1122530" y="1769367"/>
            <a:ext cx="9934239"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000">
                <a:solidFill>
                  <a:srgbClr val="000000"/>
                </a:solidFill>
                <a:latin typeface="+mj-lt"/>
                <a:ea typeface="+mj-ea"/>
                <a:cs typeface="+mj-cs"/>
                <a:sym typeface="Helvetica"/>
              </a:defRPr>
            </a:pPr>
            <a:r>
              <a:t>Who are you?</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What do you do?</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Why are you here?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2"/>
          <p:cNvSpPr txBox="1"/>
          <p:nvPr>
            <p:ph type="title"/>
          </p:nvPr>
        </p:nvSpPr>
        <p:spPr>
          <a:xfrm>
            <a:off x="571499" y="63502"/>
            <a:ext cx="11045954" cy="990121"/>
          </a:xfrm>
          <a:prstGeom prst="rect">
            <a:avLst/>
          </a:prstGeom>
        </p:spPr>
        <p:txBody>
          <a:bodyPr/>
          <a:lstStyle/>
          <a:p>
            <a:pPr/>
            <a:r>
              <a:t>Welcome</a:t>
            </a:r>
          </a:p>
        </p:txBody>
      </p:sp>
      <p:sp>
        <p:nvSpPr>
          <p:cNvPr id="256" name="Calling All Trailblazers. Pioneer. Change maker. Lifelong learner. Yes, we’re talking about you. If you’re reading this, that makes you a Trailblazer. A leader who creates a path for others to follow. A friend who lifts up those who stand beside you. A family member who helps us build a better world. All of that is in you, and in all of us. Our Ohana is blazing trails across the globe, transforming the ways we work and live. And just imagine, if we all join together, the incredible impact we can make.…"/>
          <p:cNvSpPr txBox="1"/>
          <p:nvPr/>
        </p:nvSpPr>
        <p:spPr>
          <a:xfrm>
            <a:off x="1122531" y="1769367"/>
            <a:ext cx="9934238" cy="313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000">
                <a:solidFill>
                  <a:srgbClr val="000000"/>
                </a:solidFill>
                <a:latin typeface="+mj-lt"/>
                <a:ea typeface="+mj-ea"/>
                <a:cs typeface="+mj-cs"/>
                <a:sym typeface="Helvetica"/>
              </a:defRPr>
            </a:pPr>
            <a:r>
              <a:t>Calling All Trailblazers. Pioneer. Change maker. Lifelong learner. Yes, we’re talking about you. If you’re reading this, that makes you a Trailblazer. A leader who creates a path for others to follow. A friend who lifts up those who stand beside you. A family member who helps us build a better world. All of that is in you, and in all of us. Our Ohana is blazing trails across the globe, transforming the ways we work and live. And just imagine, if we all join together, the incredible impact we can make.</a:t>
            </a:r>
          </a:p>
          <a:p>
            <a:pPr defTabSz="457200">
              <a:defRPr sz="2000">
                <a:solidFill>
                  <a:srgbClr val="000000"/>
                </a:solidFill>
                <a:latin typeface="+mj-lt"/>
                <a:ea typeface="+mj-ea"/>
                <a:cs typeface="+mj-cs"/>
                <a:sym typeface="Helvetica"/>
              </a:defRPr>
            </a:pPr>
          </a:p>
          <a:p>
            <a:pPr algn="r" defTabSz="457200">
              <a:defRPr sz="2000">
                <a:solidFill>
                  <a:srgbClr val="000000"/>
                </a:solidFill>
                <a:latin typeface="+mj-lt"/>
                <a:ea typeface="+mj-ea"/>
                <a:cs typeface="+mj-cs"/>
                <a:sym typeface="Helvetica"/>
              </a:defRPr>
            </a:pPr>
            <a:r>
              <a:t>Marc Benioff</a:t>
            </a:r>
          </a:p>
          <a:p>
            <a:pPr algn="r" defTabSz="457200">
              <a:defRPr sz="2000">
                <a:solidFill>
                  <a:srgbClr val="000000"/>
                </a:solidFill>
                <a:latin typeface="+mj-lt"/>
                <a:ea typeface="+mj-ea"/>
                <a:cs typeface="+mj-cs"/>
                <a:sym typeface="Helvetica"/>
              </a:defRPr>
            </a:pPr>
            <a:r>
              <a:t>Chairman / CEO</a:t>
            </a:r>
          </a:p>
          <a:p>
            <a:pPr algn="r" defTabSz="457200">
              <a:defRPr sz="2000">
                <a:solidFill>
                  <a:srgbClr val="000000"/>
                </a:solidFill>
                <a:latin typeface="+mj-lt"/>
                <a:ea typeface="+mj-ea"/>
                <a:cs typeface="+mj-cs"/>
                <a:sym typeface="Helvetica"/>
              </a:defRPr>
            </a:pPr>
            <a:r>
              <a:t>Salesforce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2"/>
          <p:cNvSpPr txBox="1"/>
          <p:nvPr>
            <p:ph type="title"/>
          </p:nvPr>
        </p:nvSpPr>
        <p:spPr>
          <a:xfrm>
            <a:off x="571499" y="63502"/>
            <a:ext cx="11045954" cy="990121"/>
          </a:xfrm>
          <a:prstGeom prst="rect">
            <a:avLst/>
          </a:prstGeom>
        </p:spPr>
        <p:txBody>
          <a:bodyPr/>
          <a:lstStyle/>
          <a:p>
            <a:pPr/>
            <a:r>
              <a:t>Welcome</a:t>
            </a:r>
          </a:p>
        </p:txBody>
      </p:sp>
      <p:sp>
        <p:nvSpPr>
          <p:cNvPr id="259" name="We welcome all Salesforce builders, crafters, developers and programmers…"/>
          <p:cNvSpPr txBox="1"/>
          <p:nvPr/>
        </p:nvSpPr>
        <p:spPr>
          <a:xfrm>
            <a:off x="1122530" y="1769367"/>
            <a:ext cx="9934239"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000">
                <a:solidFill>
                  <a:srgbClr val="000000"/>
                </a:solidFill>
                <a:latin typeface="+mj-lt"/>
                <a:ea typeface="+mj-ea"/>
                <a:cs typeface="+mj-cs"/>
                <a:sym typeface="Helvetica"/>
              </a:defRPr>
            </a:pPr>
            <a:r>
              <a:t>We welcome all Salesforce builders, crafters, developers and programmers</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Admins, business analysts, data analysts, report builders and end users</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Salesforce employees and partners</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Future Salesforce developers</a:t>
            </a:r>
          </a:p>
          <a:p>
            <a:pPr defTabSz="457200">
              <a:defRPr sz="2000">
                <a:solidFill>
                  <a:srgbClr val="000000"/>
                </a:solidFill>
                <a:latin typeface="+mj-lt"/>
                <a:ea typeface="+mj-ea"/>
                <a:cs typeface="+mj-cs"/>
                <a:sym typeface="Helvetica"/>
              </a:defRPr>
            </a:pPr>
          </a:p>
          <a:p>
            <a:pPr defTabSz="457200">
              <a:defRPr sz="2000">
                <a:solidFill>
                  <a:srgbClr val="000000"/>
                </a:solidFill>
                <a:latin typeface="+mj-lt"/>
                <a:ea typeface="+mj-ea"/>
                <a:cs typeface="+mj-cs"/>
                <a:sym typeface="Helvetica"/>
              </a:defRPr>
            </a:pPr>
            <a:r>
              <a:t>Students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Content Placeholder 6"/>
          <p:cNvSpPr txBox="1"/>
          <p:nvPr>
            <p:ph type="body" idx="1"/>
          </p:nvPr>
        </p:nvSpPr>
        <p:spPr>
          <a:xfrm>
            <a:off x="571499" y="1764284"/>
            <a:ext cx="11045954" cy="4223767"/>
          </a:xfrm>
          <a:prstGeom prst="rect">
            <a:avLst/>
          </a:prstGeom>
        </p:spPr>
        <p:txBody>
          <a:bodyPr/>
          <a:lstStyle/>
          <a:p>
            <a:pPr/>
            <a:r>
              <a:t>Trailblazer Community Groups: Syracuse, NY Developers Group</a:t>
            </a:r>
          </a:p>
          <a:p>
            <a:pPr lvl="1" marL="182563" indent="-182563">
              <a:spcBef>
                <a:spcPts val="600"/>
              </a:spcBef>
              <a:buClr>
                <a:srgbClr val="8D837B"/>
              </a:buClr>
              <a:buFont typeface="Arial"/>
              <a:defRPr sz="1800">
                <a:solidFill>
                  <a:srgbClr val="8D837B"/>
                </a:solidFill>
              </a:defRPr>
            </a:pPr>
            <a:r>
              <a:t>How we track membership, schedule meetings and RSVP to upcoming events</a:t>
            </a:r>
          </a:p>
          <a:p>
            <a:pPr/>
            <a:r>
              <a:t>Twitter: @syracusedevs</a:t>
            </a:r>
          </a:p>
          <a:p>
            <a:pPr lvl="1" marL="182563" indent="-182563">
              <a:spcBef>
                <a:spcPts val="600"/>
              </a:spcBef>
              <a:buClr>
                <a:srgbClr val="8D837B"/>
              </a:buClr>
              <a:buFont typeface="Arial"/>
              <a:defRPr sz="1800">
                <a:solidFill>
                  <a:srgbClr val="8D837B"/>
                </a:solidFill>
              </a:defRPr>
            </a:pPr>
            <a:r>
              <a:t>Posting formal meetups, informal gatherings, retweeting regional events and member activities</a:t>
            </a:r>
          </a:p>
          <a:p>
            <a:pPr/>
            <a:r>
              <a:t>Chatter: Syracuse, NY Developers Group</a:t>
            </a:r>
          </a:p>
          <a:p>
            <a:pPr lvl="1" marL="182563" indent="-182563">
              <a:spcBef>
                <a:spcPts val="600"/>
              </a:spcBef>
              <a:buClr>
                <a:srgbClr val="8D837B"/>
              </a:buClr>
              <a:buFont typeface="Arial"/>
              <a:defRPr sz="1800">
                <a:solidFill>
                  <a:srgbClr val="8D837B"/>
                </a:solidFill>
              </a:defRPr>
            </a:pPr>
            <a:r>
              <a:t>Conversations and discussions with other group members</a:t>
            </a:r>
          </a:p>
          <a:p>
            <a:pPr/>
            <a:r>
              <a:t>Web: SyracuseDevelopers.com</a:t>
            </a:r>
          </a:p>
          <a:p>
            <a:pPr lvl="1" marL="182563" indent="-182563">
              <a:spcBef>
                <a:spcPts val="600"/>
              </a:spcBef>
              <a:buClr>
                <a:srgbClr val="8D837B"/>
              </a:buClr>
              <a:buFont typeface="Arial"/>
              <a:defRPr sz="1800">
                <a:solidFill>
                  <a:srgbClr val="8D837B"/>
                </a:solidFill>
              </a:defRPr>
            </a:pPr>
            <a:r>
              <a:t>Links to the above sites, copies of slides/code presented at meetups</a:t>
            </a:r>
          </a:p>
        </p:txBody>
      </p:sp>
      <p:sp>
        <p:nvSpPr>
          <p:cNvPr id="262" name="Title 2"/>
          <p:cNvSpPr txBox="1"/>
          <p:nvPr>
            <p:ph type="title"/>
          </p:nvPr>
        </p:nvSpPr>
        <p:spPr>
          <a:xfrm>
            <a:off x="571499" y="63502"/>
            <a:ext cx="11045954" cy="990121"/>
          </a:xfrm>
          <a:prstGeom prst="rect">
            <a:avLst/>
          </a:prstGeom>
        </p:spPr>
        <p:txBody>
          <a:bodyPr/>
          <a:lstStyle/>
          <a:p>
            <a:pPr/>
            <a:r>
              <a:t>Connecting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Content Placeholder 6"/>
          <p:cNvSpPr txBox="1"/>
          <p:nvPr>
            <p:ph type="body" sz="half" idx="1"/>
          </p:nvPr>
        </p:nvSpPr>
        <p:spPr>
          <a:xfrm>
            <a:off x="571499" y="1764284"/>
            <a:ext cx="4293274" cy="4223767"/>
          </a:xfrm>
          <a:prstGeom prst="rect">
            <a:avLst/>
          </a:prstGeom>
        </p:spPr>
        <p:txBody>
          <a:bodyPr/>
          <a:lstStyle/>
          <a:p>
            <a:pPr/>
            <a:r>
              <a:t>Salesforce Exam Calculators</a:t>
            </a:r>
          </a:p>
          <a:p>
            <a:pPr lvl="1" marL="182563" indent="-182563">
              <a:spcBef>
                <a:spcPts val="600"/>
              </a:spcBef>
              <a:buClr>
                <a:srgbClr val="8D837B"/>
              </a:buClr>
              <a:buFont typeface="Arial"/>
              <a:defRPr sz="1800">
                <a:solidFill>
                  <a:srgbClr val="8D837B"/>
                </a:solidFill>
              </a:defRPr>
            </a:pPr>
            <a:r>
              <a:t>SyracuseDevelopers.com/exam/</a:t>
            </a:r>
          </a:p>
          <a:p>
            <a:pPr lvl="1" marL="182563" indent="-182563">
              <a:spcBef>
                <a:spcPts val="600"/>
              </a:spcBef>
              <a:buClr>
                <a:srgbClr val="8D837B"/>
              </a:buClr>
              <a:buFont typeface="Arial"/>
              <a:defRPr sz="1800">
                <a:solidFill>
                  <a:srgbClr val="8D837B"/>
                </a:solidFill>
              </a:defRPr>
            </a:pPr>
            <a:r>
              <a:t>Shows your overall score</a:t>
            </a:r>
          </a:p>
          <a:p>
            <a:pPr lvl="1" marL="182563" indent="-182563">
              <a:spcBef>
                <a:spcPts val="600"/>
              </a:spcBef>
              <a:buClr>
                <a:srgbClr val="8D837B"/>
              </a:buClr>
              <a:buFont typeface="Arial"/>
              <a:defRPr sz="1800">
                <a:solidFill>
                  <a:srgbClr val="8D837B"/>
                </a:solidFill>
              </a:defRPr>
            </a:pPr>
            <a:r>
              <a:t>All currently available exams</a:t>
            </a:r>
          </a:p>
          <a:p>
            <a:pPr lvl="1" marL="182563" indent="-182563">
              <a:spcBef>
                <a:spcPts val="600"/>
              </a:spcBef>
              <a:buClr>
                <a:srgbClr val="8D837B"/>
              </a:buClr>
              <a:buFont typeface="Arial"/>
              <a:defRPr sz="1800">
                <a:solidFill>
                  <a:srgbClr val="8D837B"/>
                </a:solidFill>
              </a:defRPr>
            </a:pPr>
            <a:r>
              <a:t>Includes the new Einstein Analytics &amp; Discovery Consultant and Nonprofit Cloud Consultant exams</a:t>
            </a:r>
          </a:p>
        </p:txBody>
      </p:sp>
      <p:sp>
        <p:nvSpPr>
          <p:cNvPr id="265" name="Title 2"/>
          <p:cNvSpPr txBox="1"/>
          <p:nvPr>
            <p:ph type="title"/>
          </p:nvPr>
        </p:nvSpPr>
        <p:spPr>
          <a:xfrm>
            <a:off x="571499" y="63502"/>
            <a:ext cx="11045954" cy="990121"/>
          </a:xfrm>
          <a:prstGeom prst="rect">
            <a:avLst/>
          </a:prstGeom>
        </p:spPr>
        <p:txBody>
          <a:bodyPr/>
          <a:lstStyle/>
          <a:p>
            <a:pPr/>
            <a:r>
              <a:t>Connecting</a:t>
            </a:r>
          </a:p>
        </p:txBody>
      </p:sp>
      <p:pic>
        <p:nvPicPr>
          <p:cNvPr id="266" name="Image" descr="Image"/>
          <p:cNvPicPr>
            <a:picLocks noChangeAspect="1"/>
          </p:cNvPicPr>
          <p:nvPr/>
        </p:nvPicPr>
        <p:blipFill>
          <a:blip r:embed="rId2">
            <a:extLst/>
          </a:blip>
          <a:stretch>
            <a:fillRect/>
          </a:stretch>
        </p:blipFill>
        <p:spPr>
          <a:xfrm>
            <a:off x="4927600" y="1473200"/>
            <a:ext cx="6515100" cy="3911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2"/>
          <p:cNvSpPr txBox="1"/>
          <p:nvPr>
            <p:ph type="title"/>
          </p:nvPr>
        </p:nvSpPr>
        <p:spPr>
          <a:xfrm>
            <a:off x="571499" y="63502"/>
            <a:ext cx="11045954" cy="990121"/>
          </a:xfrm>
          <a:prstGeom prst="rect">
            <a:avLst/>
          </a:prstGeom>
        </p:spPr>
        <p:txBody>
          <a:bodyPr/>
          <a:lstStyle/>
          <a:p>
            <a:pPr/>
            <a:r>
              <a:t>Events</a:t>
            </a:r>
          </a:p>
        </p:txBody>
      </p:sp>
      <p:sp>
        <p:nvSpPr>
          <p:cNvPr id="269" name="Content Placeholder 6"/>
          <p:cNvSpPr txBox="1"/>
          <p:nvPr>
            <p:ph type="body" sz="half" idx="1"/>
          </p:nvPr>
        </p:nvSpPr>
        <p:spPr>
          <a:xfrm>
            <a:off x="571499" y="1764284"/>
            <a:ext cx="5303522" cy="4223767"/>
          </a:xfrm>
          <a:prstGeom prst="rect">
            <a:avLst/>
          </a:prstGeom>
        </p:spPr>
        <p:txBody>
          <a:bodyPr/>
          <a:lstStyle/>
          <a:p>
            <a:pPr/>
            <a:r>
              <a:t>True North Dreamin</a:t>
            </a:r>
          </a:p>
          <a:p>
            <a:pPr lvl="1" marL="182563" indent="-182563">
              <a:spcBef>
                <a:spcPts val="600"/>
              </a:spcBef>
              <a:buClr>
                <a:srgbClr val="8D837B"/>
              </a:buClr>
              <a:buFont typeface="Arial"/>
              <a:defRPr sz="1800">
                <a:solidFill>
                  <a:srgbClr val="8D837B"/>
                </a:solidFill>
              </a:defRPr>
            </a:pPr>
            <a:r>
              <a:t>Ottowa, Canada</a:t>
            </a:r>
          </a:p>
          <a:p>
            <a:pPr lvl="1" marL="182563" indent="-182563">
              <a:spcBef>
                <a:spcPts val="600"/>
              </a:spcBef>
              <a:buClr>
                <a:srgbClr val="8D837B"/>
              </a:buClr>
              <a:buFont typeface="Arial"/>
              <a:defRPr sz="1800">
                <a:solidFill>
                  <a:srgbClr val="8D837B"/>
                </a:solidFill>
              </a:defRPr>
            </a:pPr>
            <a:r>
              <a:t>July 11-12</a:t>
            </a:r>
          </a:p>
          <a:p>
            <a:pPr lvl="1" marL="182563" indent="-182563">
              <a:spcBef>
                <a:spcPts val="600"/>
              </a:spcBef>
              <a:buClr>
                <a:srgbClr val="8D837B"/>
              </a:buClr>
              <a:buFont typeface="Arial"/>
              <a:defRPr sz="1800">
                <a:solidFill>
                  <a:srgbClr val="8D837B"/>
                </a:solidFill>
              </a:defRPr>
            </a:pPr>
            <a:r>
              <a:t>Admission: $93 by Apr 30, then $113</a:t>
            </a:r>
          </a:p>
          <a:p>
            <a:pPr lvl="1" marL="182563" indent="-182563">
              <a:spcBef>
                <a:spcPts val="600"/>
              </a:spcBef>
              <a:buClr>
                <a:srgbClr val="8D837B"/>
              </a:buClr>
              <a:buFont typeface="Arial"/>
              <a:defRPr sz="1800">
                <a:solidFill>
                  <a:srgbClr val="8D837B"/>
                </a:solidFill>
              </a:defRPr>
            </a:pPr>
            <a:r>
              <a:rPr u="sng">
                <a:solidFill>
                  <a:srgbClr val="3E6E84"/>
                </a:solidFill>
                <a:uFill>
                  <a:solidFill>
                    <a:srgbClr val="3E6E84"/>
                  </a:solidFill>
                </a:uFill>
                <a:hlinkClick r:id="rId2" invalidUrl="" action="" tgtFrame="" tooltip="" history="1" highlightClick="0" endSnd="0"/>
              </a:rPr>
              <a:t>www.truenorthdreamin.com</a:t>
            </a:r>
          </a:p>
          <a:p>
            <a:pPr lvl="1" marL="182563" indent="-182563">
              <a:spcBef>
                <a:spcPts val="600"/>
              </a:spcBef>
              <a:buClr>
                <a:srgbClr val="8D837B"/>
              </a:buClr>
              <a:buFont typeface="Arial"/>
              <a:defRPr sz="1800">
                <a:solidFill>
                  <a:srgbClr val="8D837B"/>
                </a:solidFill>
              </a:defRPr>
            </a:pPr>
            <a:r>
              <a:t>Call for Presentations close April 17</a:t>
            </a:r>
          </a:p>
          <a:p>
            <a:pPr>
              <a:spcBef>
                <a:spcPts val="600"/>
              </a:spcBef>
              <a:defRPr sz="1800">
                <a:solidFill>
                  <a:srgbClr val="8D837B"/>
                </a:solidFill>
              </a:defRPr>
            </a:pPr>
          </a:p>
          <a:p>
            <a:pPr/>
            <a:r>
              <a:t>Salesforce World Tour New York</a:t>
            </a:r>
          </a:p>
          <a:p>
            <a:pPr lvl="1" marL="182563" indent="-182563">
              <a:spcBef>
                <a:spcPts val="600"/>
              </a:spcBef>
              <a:buClr>
                <a:srgbClr val="8D837B"/>
              </a:buClr>
              <a:buFont typeface="Arial"/>
              <a:defRPr sz="1800">
                <a:solidFill>
                  <a:srgbClr val="8D837B"/>
                </a:solidFill>
              </a:defRPr>
            </a:pPr>
            <a:r>
              <a:t>New York City, May 7</a:t>
            </a:r>
          </a:p>
        </p:txBody>
      </p:sp>
      <p:sp>
        <p:nvSpPr>
          <p:cNvPr id="270" name="Content Placeholder 1"/>
          <p:cNvSpPr txBox="1"/>
          <p:nvPr/>
        </p:nvSpPr>
        <p:spPr>
          <a:xfrm>
            <a:off x="6313932" y="1764284"/>
            <a:ext cx="5303521" cy="422376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spcBef>
                <a:spcPts val="1100"/>
              </a:spcBef>
              <a:defRPr sz="2000">
                <a:solidFill>
                  <a:schemeClr val="accent2"/>
                </a:solidFill>
              </a:defRPr>
            </a:pPr>
            <a:r>
              <a:t>Northeast Dreamin</a:t>
            </a:r>
          </a:p>
          <a:p>
            <a:pPr lvl="1" marL="182563" indent="-182563">
              <a:spcBef>
                <a:spcPts val="600"/>
              </a:spcBef>
              <a:buClr>
                <a:srgbClr val="8D837B"/>
              </a:buClr>
              <a:buSzPct val="100000"/>
              <a:buFont typeface="Arial"/>
              <a:buChar char="•"/>
              <a:defRPr>
                <a:solidFill>
                  <a:srgbClr val="8D837B"/>
                </a:solidFill>
              </a:defRPr>
            </a:pPr>
            <a:r>
              <a:t>Manchester, NH</a:t>
            </a:r>
          </a:p>
          <a:p>
            <a:pPr lvl="1" marL="182563" indent="-182563">
              <a:spcBef>
                <a:spcPts val="600"/>
              </a:spcBef>
              <a:buClr>
                <a:srgbClr val="8D837B"/>
              </a:buClr>
              <a:buSzPct val="100000"/>
              <a:buFont typeface="Arial"/>
              <a:buChar char="•"/>
              <a:defRPr>
                <a:solidFill>
                  <a:srgbClr val="8D837B"/>
                </a:solidFill>
              </a:defRPr>
            </a:pPr>
            <a:r>
              <a:t>September 16-17</a:t>
            </a:r>
          </a:p>
          <a:p>
            <a:pPr lvl="1" marL="182563" indent="-182563">
              <a:spcBef>
                <a:spcPts val="600"/>
              </a:spcBef>
              <a:buClr>
                <a:srgbClr val="8D837B"/>
              </a:buClr>
              <a:buSzPct val="100000"/>
              <a:buFont typeface="Arial"/>
              <a:buChar char="•"/>
              <a:defRPr>
                <a:solidFill>
                  <a:srgbClr val="8D837B"/>
                </a:solidFill>
              </a:defRPr>
            </a:pPr>
            <a:r>
              <a:t>Early bird pricing: $79 by Mar 31</a:t>
            </a:r>
          </a:p>
          <a:p>
            <a:pPr lvl="1" marL="182563" indent="-182563">
              <a:spcBef>
                <a:spcPts val="600"/>
              </a:spcBef>
              <a:buClr>
                <a:srgbClr val="8D837B"/>
              </a:buClr>
              <a:buSzPct val="100000"/>
              <a:buFont typeface="Arial"/>
              <a:buChar char="•"/>
              <a:defRPr>
                <a:solidFill>
                  <a:srgbClr val="8D837B"/>
                </a:solidFill>
              </a:defRPr>
            </a:pPr>
            <a:r>
              <a:rPr u="sng">
                <a:solidFill>
                  <a:srgbClr val="3E6E84"/>
                </a:solidFill>
                <a:uFill>
                  <a:solidFill>
                    <a:srgbClr val="3E6E84"/>
                  </a:solidFill>
                </a:uFill>
                <a:hlinkClick r:id="rId3" invalidUrl="" action="" tgtFrame="" tooltip="" history="1" highlightClick="0" endSnd="0"/>
              </a:rPr>
              <a:t>northeastdreamin.com</a:t>
            </a:r>
          </a:p>
          <a:p>
            <a:pPr lvl="1" marL="182563" indent="-182563">
              <a:spcBef>
                <a:spcPts val="600"/>
              </a:spcBef>
              <a:buClr>
                <a:srgbClr val="8D837B"/>
              </a:buClr>
              <a:buSzPct val="100000"/>
              <a:buFont typeface="Arial"/>
              <a:buChar char="•"/>
              <a:defRPr>
                <a:solidFill>
                  <a:srgbClr val="8D837B"/>
                </a:solidFill>
              </a:defRPr>
            </a:pPr>
            <a:r>
              <a:t>Call for Presentations close April 22</a:t>
            </a:r>
          </a:p>
          <a:p>
            <a:pPr>
              <a:spcBef>
                <a:spcPts val="600"/>
              </a:spcBef>
              <a:defRPr>
                <a:solidFill>
                  <a:srgbClr val="8D837B"/>
                </a:solidFill>
              </a:defRPr>
            </a:pPr>
          </a:p>
          <a:p>
            <a:pPr>
              <a:spcBef>
                <a:spcPts val="1100"/>
              </a:spcBef>
              <a:defRPr sz="2000">
                <a:solidFill>
                  <a:schemeClr val="accent2"/>
                </a:solidFill>
              </a:defRPr>
            </a:pPr>
            <a:r>
              <a:t>Dreamforce</a:t>
            </a:r>
          </a:p>
          <a:p>
            <a:pPr lvl="1" marL="182563" indent="-182563">
              <a:spcBef>
                <a:spcPts val="600"/>
              </a:spcBef>
              <a:buClr>
                <a:srgbClr val="8D837B"/>
              </a:buClr>
              <a:buSzPct val="100000"/>
              <a:buFont typeface="Arial"/>
              <a:buChar char="•"/>
              <a:defRPr>
                <a:solidFill>
                  <a:srgbClr val="8D837B"/>
                </a:solidFill>
              </a:defRPr>
            </a:pPr>
            <a:r>
              <a:t>San Francisco, Nov 19-22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Content Placeholder 6"/>
          <p:cNvSpPr txBox="1"/>
          <p:nvPr>
            <p:ph type="body" idx="1"/>
          </p:nvPr>
        </p:nvSpPr>
        <p:spPr>
          <a:xfrm>
            <a:off x="571499" y="1764284"/>
            <a:ext cx="11045954" cy="4223767"/>
          </a:xfrm>
          <a:prstGeom prst="rect">
            <a:avLst/>
          </a:prstGeom>
        </p:spPr>
        <p:txBody>
          <a:bodyPr/>
          <a:lstStyle/>
          <a:p>
            <a:pPr/>
            <a:r>
              <a:t>Download</a:t>
            </a:r>
          </a:p>
          <a:p>
            <a:pPr lvl="1" marL="182563" indent="-182563">
              <a:spcBef>
                <a:spcPts val="600"/>
              </a:spcBef>
              <a:buClr>
                <a:srgbClr val="8D837B"/>
              </a:buClr>
              <a:buFont typeface="Arial"/>
              <a:defRPr sz="1800">
                <a:solidFill>
                  <a:srgbClr val="8D837B"/>
                </a:solidFill>
              </a:defRPr>
            </a:pPr>
            <a:r>
              <a:t>https://developer.salesforce.com/tools/sfdxcli</a:t>
            </a:r>
          </a:p>
          <a:p>
            <a:pPr lvl="1" marL="182563" indent="-182563">
              <a:spcBef>
                <a:spcPts val="600"/>
              </a:spcBef>
              <a:buClr>
                <a:srgbClr val="8D837B"/>
              </a:buClr>
              <a:buFont typeface="Arial"/>
              <a:defRPr sz="1800">
                <a:solidFill>
                  <a:srgbClr val="8D837B"/>
                </a:solidFill>
              </a:defRPr>
            </a:pPr>
            <a:r>
              <a:t>https://trailhead.salesforce.com/en/content/learn/trails/sfdx_get_started</a:t>
            </a:r>
          </a:p>
          <a:p>
            <a:pPr/>
            <a:r>
              <a:t>Connect</a:t>
            </a:r>
          </a:p>
          <a:p>
            <a:pPr lvl="1" marL="182563" indent="-182563">
              <a:spcBef>
                <a:spcPts val="600"/>
              </a:spcBef>
              <a:buClr>
                <a:srgbClr val="8D837B"/>
              </a:buClr>
              <a:buFont typeface="Arial"/>
              <a:defRPr sz="1800">
                <a:solidFill>
                  <a:srgbClr val="8D837B"/>
                </a:solidFill>
              </a:defRPr>
            </a:pPr>
            <a:r>
              <a:t>sfdx force:auth:web:login -d -a &lt;alias&gt;</a:t>
            </a:r>
          </a:p>
          <a:p>
            <a:pPr lvl="1" marL="182563" indent="-182563">
              <a:spcBef>
                <a:spcPts val="600"/>
              </a:spcBef>
              <a:buClr>
                <a:srgbClr val="8D837B"/>
              </a:buClr>
              <a:buFont typeface="Arial"/>
              <a:defRPr sz="1800">
                <a:solidFill>
                  <a:srgbClr val="8D837B"/>
                </a:solidFill>
              </a:defRPr>
            </a:pPr>
            <a:r>
              <a:t>sfdx force:auth:web:login -r &lt;instance url&gt; -a &lt;alias&gt;</a:t>
            </a:r>
          </a:p>
          <a:p>
            <a:pPr/>
            <a:r>
              <a:t>List</a:t>
            </a:r>
          </a:p>
          <a:p>
            <a:pPr lvl="1" marL="182563" indent="-182563">
              <a:spcBef>
                <a:spcPts val="600"/>
              </a:spcBef>
              <a:buClr>
                <a:srgbClr val="8D837B"/>
              </a:buClr>
              <a:buFont typeface="Arial"/>
              <a:defRPr sz="1800">
                <a:solidFill>
                  <a:srgbClr val="8D837B"/>
                </a:solidFill>
              </a:defRPr>
            </a:pPr>
            <a:r>
              <a:t>sfdx force:org:list</a:t>
            </a:r>
          </a:p>
        </p:txBody>
      </p:sp>
      <p:sp>
        <p:nvSpPr>
          <p:cNvPr id="273" name="Title 2"/>
          <p:cNvSpPr txBox="1"/>
          <p:nvPr>
            <p:ph type="title"/>
          </p:nvPr>
        </p:nvSpPr>
        <p:spPr>
          <a:xfrm>
            <a:off x="571499" y="63502"/>
            <a:ext cx="11045954" cy="990121"/>
          </a:xfrm>
          <a:prstGeom prst="rect">
            <a:avLst/>
          </a:prstGeom>
        </p:spPr>
        <p:txBody>
          <a:bodyPr/>
          <a:lstStyle/>
          <a:p>
            <a:pPr/>
            <a:r>
              <a:t>SFDX</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Content Placeholder 6"/>
          <p:cNvSpPr txBox="1"/>
          <p:nvPr>
            <p:ph type="body" idx="1"/>
          </p:nvPr>
        </p:nvSpPr>
        <p:spPr>
          <a:xfrm>
            <a:off x="571499" y="1764284"/>
            <a:ext cx="11045954" cy="4223767"/>
          </a:xfrm>
          <a:prstGeom prst="rect">
            <a:avLst/>
          </a:prstGeom>
        </p:spPr>
        <p:txBody>
          <a:bodyPr/>
          <a:lstStyle/>
          <a:p>
            <a:pPr/>
            <a:r>
              <a:t>Retrieve</a:t>
            </a:r>
          </a:p>
          <a:p>
            <a:pPr lvl="1" marL="182563" indent="-182563">
              <a:spcBef>
                <a:spcPts val="600"/>
              </a:spcBef>
              <a:buClr>
                <a:srgbClr val="8D837B"/>
              </a:buClr>
              <a:buFont typeface="Arial"/>
              <a:defRPr sz="1800">
                <a:solidFill>
                  <a:srgbClr val="8D837B"/>
                </a:solidFill>
              </a:defRPr>
            </a:pPr>
            <a:r>
              <a:t>sfdx force:mdapi:retrieve -r &lt;filelocation&gt; -u &lt;org&gt; -p &lt;changeset&gt;</a:t>
            </a:r>
          </a:p>
          <a:p>
            <a:pPr/>
            <a:endParaRPr sz="1800">
              <a:solidFill>
                <a:srgbClr val="8D837B"/>
              </a:solidFill>
            </a:endParaRPr>
          </a:p>
          <a:p>
            <a:pPr/>
            <a:r>
              <a:t>Test</a:t>
            </a:r>
          </a:p>
          <a:p>
            <a:pPr lvl="1" marL="182563" indent="-182563">
              <a:spcBef>
                <a:spcPts val="600"/>
              </a:spcBef>
              <a:buClr>
                <a:srgbClr val="8D837B"/>
              </a:buClr>
              <a:buFont typeface="Arial"/>
              <a:defRPr sz="1800">
                <a:solidFill>
                  <a:srgbClr val="8D837B"/>
                </a:solidFill>
              </a:defRPr>
            </a:pPr>
            <a:r>
              <a:t>sfdx force:mdapi:deploy -u &lt;org&gt; -f &lt;file.zip&gt; -w 2 -c -l RunSpecifiedTests -r &lt;testclass&gt;</a:t>
            </a:r>
          </a:p>
          <a:p>
            <a:pPr lvl="1" marL="182563" indent="-182563">
              <a:spcBef>
                <a:spcPts val="600"/>
              </a:spcBef>
              <a:buClr>
                <a:srgbClr val="8D837B"/>
              </a:buClr>
              <a:buFont typeface="Arial"/>
              <a:defRPr sz="1800">
                <a:solidFill>
                  <a:srgbClr val="8D837B"/>
                </a:solidFill>
              </a:defRPr>
            </a:pPr>
          </a:p>
          <a:p>
            <a:pPr/>
            <a:r>
              <a:t>Deploy</a:t>
            </a:r>
          </a:p>
          <a:p>
            <a:pPr lvl="1" marL="182563" indent="-182563">
              <a:spcBef>
                <a:spcPts val="600"/>
              </a:spcBef>
              <a:buClr>
                <a:srgbClr val="8D837B"/>
              </a:buClr>
              <a:buFont typeface="Arial"/>
              <a:defRPr sz="1800">
                <a:solidFill>
                  <a:srgbClr val="8D837B"/>
                </a:solidFill>
              </a:defRPr>
            </a:pPr>
            <a:r>
              <a:t>sfdx force:mdapi:deploy -u &lt;org&gt; -f &lt;file.zip&gt; -w 2</a:t>
            </a:r>
          </a:p>
        </p:txBody>
      </p:sp>
      <p:sp>
        <p:nvSpPr>
          <p:cNvPr id="276" name="Title 2"/>
          <p:cNvSpPr txBox="1"/>
          <p:nvPr>
            <p:ph type="title"/>
          </p:nvPr>
        </p:nvSpPr>
        <p:spPr>
          <a:xfrm>
            <a:off x="571499" y="63502"/>
            <a:ext cx="11045954" cy="990121"/>
          </a:xfrm>
          <a:prstGeom prst="rect">
            <a:avLst/>
          </a:prstGeom>
        </p:spPr>
        <p:txBody>
          <a:bodyPr/>
          <a:lstStyle/>
          <a:p>
            <a:pPr/>
            <a:r>
              <a:t>SFDX</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alesforce PPT Template - 2018 ">
  <a:themeElements>
    <a:clrScheme name="Salesforce PPT Template - 2018 ">
      <a:dk1>
        <a:srgbClr val="178BD1"/>
      </a:dk1>
      <a:lt1>
        <a:srgbClr val="205CA0"/>
      </a:lt1>
      <a:dk2>
        <a:srgbClr val="A7A7A7"/>
      </a:dk2>
      <a:lt2>
        <a:srgbClr val="535353"/>
      </a:lt2>
      <a:accent1>
        <a:srgbClr val="032E61"/>
      </a:accent1>
      <a:accent2>
        <a:srgbClr val="59575C"/>
      </a:accent2>
      <a:accent3>
        <a:srgbClr val="7F2443"/>
      </a:accent3>
      <a:accent4>
        <a:srgbClr val="4B2248"/>
      </a:accent4>
      <a:accent5>
        <a:srgbClr val="3D867D"/>
      </a:accent5>
      <a:accent6>
        <a:srgbClr val="ED7633"/>
      </a:accent6>
      <a:hlink>
        <a:srgbClr val="0000FF"/>
      </a:hlink>
      <a:folHlink>
        <a:srgbClr val="FF00FF"/>
      </a:folHlink>
    </a:clrScheme>
    <a:fontScheme name="Salesforce PPT Template - 2018 ">
      <a:majorFont>
        <a:latin typeface="Helvetica"/>
        <a:ea typeface="Helvetica"/>
        <a:cs typeface="Helvetica"/>
      </a:majorFont>
      <a:minorFont>
        <a:latin typeface="Salesforce Sans"/>
        <a:ea typeface="Salesforce Sans"/>
        <a:cs typeface="Salesforce Sans"/>
      </a:minorFont>
    </a:fontScheme>
    <a:fmtScheme name="Salesforce PPT Template - 2018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lesforce PPT Template - 2018 ">
  <a:themeElements>
    <a:clrScheme name="Salesforce PPT Template - 2018 ">
      <a:dk1>
        <a:srgbClr val="262626"/>
      </a:dk1>
      <a:lt1>
        <a:srgbClr val="FFFFFF"/>
      </a:lt1>
      <a:dk2>
        <a:srgbClr val="A7A7A7"/>
      </a:dk2>
      <a:lt2>
        <a:srgbClr val="535353"/>
      </a:lt2>
      <a:accent1>
        <a:srgbClr val="032E61"/>
      </a:accent1>
      <a:accent2>
        <a:srgbClr val="59575C"/>
      </a:accent2>
      <a:accent3>
        <a:srgbClr val="7F2443"/>
      </a:accent3>
      <a:accent4>
        <a:srgbClr val="4B2248"/>
      </a:accent4>
      <a:accent5>
        <a:srgbClr val="3D867D"/>
      </a:accent5>
      <a:accent6>
        <a:srgbClr val="ED7633"/>
      </a:accent6>
      <a:hlink>
        <a:srgbClr val="0000FF"/>
      </a:hlink>
      <a:folHlink>
        <a:srgbClr val="FF00FF"/>
      </a:folHlink>
    </a:clrScheme>
    <a:fontScheme name="Salesforce PPT Template - 2018 ">
      <a:majorFont>
        <a:latin typeface="Helvetica"/>
        <a:ea typeface="Helvetica"/>
        <a:cs typeface="Helvetica"/>
      </a:majorFont>
      <a:minorFont>
        <a:latin typeface="Salesforce Sans"/>
        <a:ea typeface="Salesforce Sans"/>
        <a:cs typeface="Salesforce Sans"/>
      </a:minorFont>
    </a:fontScheme>
    <a:fmtScheme name="Salesforce PPT Template - 2018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05CA0"/>
            </a:solidFill>
            <a:effectLst/>
            <a:uFillTx/>
            <a:latin typeface="+mn-lt"/>
            <a:ea typeface="+mn-ea"/>
            <a:cs typeface="+mn-cs"/>
            <a:sym typeface="Salesforce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